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266" r:id="rId2"/>
    <p:sldId id="405" r:id="rId3"/>
    <p:sldId id="404" r:id="rId4"/>
    <p:sldId id="428" r:id="rId5"/>
    <p:sldId id="431" r:id="rId6"/>
    <p:sldId id="432" r:id="rId7"/>
    <p:sldId id="430" r:id="rId8"/>
    <p:sldId id="429" r:id="rId9"/>
    <p:sldId id="433" r:id="rId10"/>
    <p:sldId id="434" r:id="rId11"/>
    <p:sldId id="410" r:id="rId12"/>
    <p:sldId id="416" r:id="rId13"/>
    <p:sldId id="435" r:id="rId14"/>
    <p:sldId id="438" r:id="rId15"/>
    <p:sldId id="437" r:id="rId16"/>
    <p:sldId id="436" r:id="rId17"/>
    <p:sldId id="439" r:id="rId18"/>
    <p:sldId id="441" r:id="rId19"/>
    <p:sldId id="442" r:id="rId20"/>
    <p:sldId id="443" r:id="rId21"/>
    <p:sldId id="444" r:id="rId22"/>
    <p:sldId id="440" r:id="rId23"/>
    <p:sldId id="445" r:id="rId24"/>
    <p:sldId id="446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69" r:id="rId33"/>
    <p:sldId id="457" r:id="rId34"/>
    <p:sldId id="455" r:id="rId35"/>
    <p:sldId id="458" r:id="rId36"/>
    <p:sldId id="459" r:id="rId37"/>
    <p:sldId id="460" r:id="rId38"/>
    <p:sldId id="464" r:id="rId39"/>
    <p:sldId id="461" r:id="rId40"/>
    <p:sldId id="462" r:id="rId41"/>
    <p:sldId id="463" r:id="rId42"/>
    <p:sldId id="465" r:id="rId43"/>
    <p:sldId id="466" r:id="rId44"/>
    <p:sldId id="467" r:id="rId45"/>
  </p:sldIdLst>
  <p:sldSz cx="12192000" cy="6858000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6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426"/>
    <a:srgbClr val="341312"/>
    <a:srgbClr val="178095"/>
    <a:srgbClr val="000000"/>
    <a:srgbClr val="FF33CC"/>
    <a:srgbClr val="CD5FA1"/>
    <a:srgbClr val="787878"/>
    <a:srgbClr val="EA3332"/>
    <a:srgbClr val="F6AC14"/>
    <a:srgbClr val="ADC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>
        <p:guide orient="horz" pos="56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2"/>
    </p:cViewPr>
  </p:sorterViewPr>
  <p:notesViewPr>
    <p:cSldViewPr snapToGrid="0">
      <p:cViewPr varScale="1">
        <p:scale>
          <a:sx n="60" d="100"/>
          <a:sy n="60" d="100"/>
        </p:scale>
        <p:origin x="-1716" y="-6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B23DFFF-2810-EC4E-BE1E-14D3D5E6E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22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noProof="0"/>
              <a:t>Click to edit Master text styles</a:t>
            </a:r>
          </a:p>
          <a:p>
            <a:pPr lvl="1"/>
            <a:r>
              <a:rPr lang="hr-HR" altLang="en-US" noProof="0"/>
              <a:t>Second level</a:t>
            </a:r>
          </a:p>
          <a:p>
            <a:pPr lvl="2"/>
            <a:r>
              <a:rPr lang="hr-HR" altLang="en-US" noProof="0"/>
              <a:t>Third level</a:t>
            </a:r>
          </a:p>
          <a:p>
            <a:pPr lvl="3"/>
            <a:r>
              <a:rPr lang="hr-HR" altLang="en-US" noProof="0"/>
              <a:t>Fourth level</a:t>
            </a:r>
          </a:p>
          <a:p>
            <a:pPr lvl="4"/>
            <a:r>
              <a:rPr lang="hr-HR" alt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6B1AEB2-6846-3347-9281-5DB825D9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D476DDD7-9DA6-B74F-973D-5F97F1686ED5}" type="slidenum">
              <a:rPr lang="en-US" sz="1200" b="0" smtClean="0">
                <a:latin typeface="Times New Roman" charset="0"/>
              </a:rPr>
              <a:pPr>
                <a:defRPr/>
              </a:pPr>
              <a:t>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4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99459897-74F3-8D43-8B9A-0E752538589C}" type="slidenum">
              <a:rPr lang="en-US" sz="1200" b="0" smtClean="0">
                <a:latin typeface="Times New Roman" charset="0"/>
              </a:rPr>
              <a:pPr>
                <a:defRPr/>
              </a:pPr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6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positphotos_37497937_original.jpg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positphotos_37497937_original.jpg"/>
          <p:cNvPicPr>
            <a:picLocks noChangeAspect="1"/>
          </p:cNvPicPr>
          <p:nvPr userDrawn="1"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142A-1610-4399-83F4-9F1DEE4813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9" r:id="rId2"/>
    <p:sldLayoutId id="2147483754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1" y="1676400"/>
            <a:ext cx="914241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Restoration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1" y="1744663"/>
          <a:ext cx="8107363" cy="3881436"/>
        </p:xfrm>
        <a:graphic>
          <a:graphicData uri="http://schemas.openxmlformats.org/drawingml/2006/table">
            <a:tbl>
              <a:tblPr/>
              <a:tblGrid>
                <a:gridCol w="810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2905125" y="1755776"/>
            <a:ext cx="0" cy="1419225"/>
          </a:xfrm>
          <a:prstGeom prst="line">
            <a:avLst/>
          </a:prstGeom>
          <a:noFill/>
          <a:ln w="190500">
            <a:solidFill>
              <a:srgbClr val="CD5FA1"/>
            </a:solidFill>
            <a:prstDash val="sysDot"/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2905125" y="3852864"/>
            <a:ext cx="0" cy="176847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497264" y="3954463"/>
            <a:ext cx="1455737" cy="1371600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6" name="Freeform 24"/>
          <p:cNvSpPr>
            <a:spLocks noChangeAspect="1"/>
          </p:cNvSpPr>
          <p:nvPr/>
        </p:nvSpPr>
        <p:spPr bwMode="auto">
          <a:xfrm>
            <a:off x="2452689" y="219233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25"/>
          <p:cNvSpPr txBox="1">
            <a:spLocks noChangeAspect="1" noChangeArrowheads="1"/>
          </p:cNvSpPr>
          <p:nvPr/>
        </p:nvSpPr>
        <p:spPr bwMode="auto">
          <a:xfrm>
            <a:off x="3379788" y="3262314"/>
            <a:ext cx="1574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chemeClr val="bg1"/>
                </a:solidFill>
                <a:ea typeface="宋体" charset="0"/>
                <a:cs typeface="宋体" charset="0"/>
              </a:rPr>
              <a:t>Fall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7371415" y="3205995"/>
            <a:ext cx="29114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Foundation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49" name="Rectangle 32"/>
          <p:cNvSpPr>
            <a:spLocks noChangeArrowheads="1"/>
          </p:cNvSpPr>
          <p:nvPr/>
        </p:nvSpPr>
        <p:spPr bwMode="auto">
          <a:xfrm>
            <a:off x="5867400" y="1789906"/>
            <a:ext cx="19986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solidFill>
                  <a:schemeClr val="bg1"/>
                </a:solidFill>
                <a:ea typeface="宋体" charset="0"/>
                <a:cs typeface="宋体" charset="0"/>
              </a:rPr>
              <a:t>Messiah</a:t>
            </a:r>
            <a:endParaRPr lang="sk-SK" sz="3000" dirty="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913440" y="2182099"/>
            <a:ext cx="18700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True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Parents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5849939" y="3684489"/>
            <a:ext cx="1721571" cy="1632049"/>
          </a:xfrm>
          <a:prstGeom prst="line">
            <a:avLst/>
          </a:prstGeom>
          <a:noFill/>
          <a:ln w="1778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454" name="Group 56"/>
          <p:cNvGrpSpPr>
            <a:grpSpLocks/>
          </p:cNvGrpSpPr>
          <p:nvPr/>
        </p:nvGrpSpPr>
        <p:grpSpPr bwMode="auto">
          <a:xfrm>
            <a:off x="2211388" y="3187700"/>
            <a:ext cx="749300" cy="673100"/>
            <a:chOff x="687388" y="3136491"/>
            <a:chExt cx="749300" cy="673400"/>
          </a:xfrm>
        </p:grpSpPr>
        <p:sp>
          <p:nvSpPr>
            <p:cNvPr id="45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8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5" name="Group 57"/>
          <p:cNvGrpSpPr>
            <a:grpSpLocks/>
          </p:cNvGrpSpPr>
          <p:nvPr/>
        </p:nvGrpSpPr>
        <p:grpSpPr bwMode="auto">
          <a:xfrm>
            <a:off x="2922589" y="3187700"/>
            <a:ext cx="676275" cy="674688"/>
            <a:chOff x="1399117" y="3136377"/>
            <a:chExt cx="675216" cy="675216"/>
          </a:xfrm>
        </p:grpSpPr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6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18456" name="Group 58"/>
          <p:cNvGrpSpPr>
            <a:grpSpLocks/>
          </p:cNvGrpSpPr>
          <p:nvPr/>
        </p:nvGrpSpPr>
        <p:grpSpPr bwMode="auto">
          <a:xfrm>
            <a:off x="4968876" y="5191126"/>
            <a:ext cx="898525" cy="873125"/>
            <a:chOff x="3021013" y="5191125"/>
            <a:chExt cx="898525" cy="873125"/>
          </a:xfrm>
        </p:grpSpPr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4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18457" name="Group 59"/>
          <p:cNvGrpSpPr>
            <a:grpSpLocks/>
          </p:cNvGrpSpPr>
          <p:nvPr/>
        </p:nvGrpSpPr>
        <p:grpSpPr bwMode="auto">
          <a:xfrm>
            <a:off x="4708525" y="6057900"/>
            <a:ext cx="749300" cy="673100"/>
            <a:chOff x="687388" y="3136491"/>
            <a:chExt cx="749300" cy="673400"/>
          </a:xfrm>
        </p:grpSpPr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2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8" name="Group 62"/>
          <p:cNvGrpSpPr>
            <a:grpSpLocks/>
          </p:cNvGrpSpPr>
          <p:nvPr/>
        </p:nvGrpSpPr>
        <p:grpSpPr bwMode="auto">
          <a:xfrm>
            <a:off x="5421314" y="6057900"/>
            <a:ext cx="674687" cy="674688"/>
            <a:chOff x="1399117" y="3136377"/>
            <a:chExt cx="675216" cy="675216"/>
          </a:xfrm>
        </p:grpSpPr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0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0" name="Oval 7"/>
          <p:cNvSpPr>
            <a:spLocks noChangeAspect="1" noChangeArrowheads="1"/>
          </p:cNvSpPr>
          <p:nvPr/>
        </p:nvSpPr>
        <p:spPr bwMode="auto">
          <a:xfrm>
            <a:off x="2210834" y="256497"/>
            <a:ext cx="1366361" cy="1365117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" name="Text Box 28"/>
          <p:cNvSpPr txBox="1">
            <a:spLocks noChangeAspect="1" noChangeArrowheads="1"/>
          </p:cNvSpPr>
          <p:nvPr/>
        </p:nvSpPr>
        <p:spPr bwMode="auto">
          <a:xfrm>
            <a:off x="2210834" y="427039"/>
            <a:ext cx="1348939" cy="5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6918626" y="4486362"/>
            <a:ext cx="2911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Restoration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History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44" name="Group 56"/>
          <p:cNvGrpSpPr>
            <a:grpSpLocks/>
          </p:cNvGrpSpPr>
          <p:nvPr/>
        </p:nvGrpSpPr>
        <p:grpSpPr bwMode="auto">
          <a:xfrm>
            <a:off x="8345843" y="2355135"/>
            <a:ext cx="749300" cy="673100"/>
            <a:chOff x="678145" y="3136491"/>
            <a:chExt cx="749300" cy="673400"/>
          </a:xfrm>
        </p:grpSpPr>
        <p:sp>
          <p:nvSpPr>
            <p:cNvPr id="4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Text Box 38"/>
            <p:cNvSpPr txBox="1">
              <a:spLocks noChangeAspect="1" noChangeArrowheads="1"/>
            </p:cNvSpPr>
            <p:nvPr/>
          </p:nvSpPr>
          <p:spPr bwMode="auto">
            <a:xfrm>
              <a:off x="678145" y="3187481"/>
              <a:ext cx="749300" cy="53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  <a:br>
                <a:rPr lang="en-US" sz="1500" dirty="0">
                  <a:solidFill>
                    <a:schemeClr val="bg1"/>
                  </a:solidFill>
                </a:rPr>
              </a:br>
              <a:r>
                <a:rPr lang="en-US" sz="1500" dirty="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51" name="Group 57"/>
          <p:cNvGrpSpPr>
            <a:grpSpLocks/>
          </p:cNvGrpSpPr>
          <p:nvPr/>
        </p:nvGrpSpPr>
        <p:grpSpPr bwMode="auto">
          <a:xfrm>
            <a:off x="9066287" y="2355135"/>
            <a:ext cx="676275" cy="674688"/>
            <a:chOff x="1399117" y="3136377"/>
            <a:chExt cx="675216" cy="675216"/>
          </a:xfrm>
        </p:grpSpPr>
        <p:sp>
          <p:nvSpPr>
            <p:cNvPr id="5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4" name="Text Box 40"/>
            <p:cNvSpPr txBox="1">
              <a:spLocks noChangeAspect="1" noChangeArrowheads="1"/>
            </p:cNvSpPr>
            <p:nvPr/>
          </p:nvSpPr>
          <p:spPr bwMode="auto">
            <a:xfrm>
              <a:off x="1420283" y="3208410"/>
              <a:ext cx="654050" cy="533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</a:p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158020" y="2997584"/>
            <a:ext cx="1816533" cy="169974"/>
          </a:xfrm>
          <a:prstGeom prst="rect">
            <a:avLst/>
          </a:prstGeom>
          <a:solidFill>
            <a:srgbClr val="CD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38" y="1012906"/>
            <a:ext cx="403529" cy="349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524000" y="123826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INDEMNITY CONDITIONS</a:t>
            </a:r>
            <a:endParaRPr lang="sk-SK" altLang="en-US" sz="3200" cap="al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spect="1" noChangeArrowheads="1"/>
          </p:cNvSpPr>
          <p:nvPr/>
        </p:nvSpPr>
        <p:spPr bwMode="auto">
          <a:xfrm>
            <a:off x="2743201" y="4673601"/>
            <a:ext cx="1706563" cy="1704975"/>
          </a:xfrm>
          <a:prstGeom prst="ellipse">
            <a:avLst/>
          </a:prstGeom>
          <a:solidFill>
            <a:srgbClr val="EA3332"/>
          </a:solidFill>
          <a:ln>
            <a:noFill/>
          </a:ln>
          <a:effectLst/>
          <a:extLst/>
        </p:spPr>
        <p:txBody>
          <a:bodyPr lIns="0" rIns="0" anchor="ctr"/>
          <a:lstStyle/>
          <a:p>
            <a:pPr algn="ctr" eaLnBrk="1" hangingPunct="1">
              <a:defRPr/>
            </a:pP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2751138" y="1536701"/>
            <a:ext cx="1706562" cy="1704975"/>
          </a:xfrm>
          <a:prstGeom prst="ellipse">
            <a:avLst/>
          </a:prstGeom>
          <a:solidFill>
            <a:srgbClr val="178095"/>
          </a:solidFill>
          <a:ln>
            <a:noFill/>
          </a:ln>
          <a:effectLst/>
          <a:extLst/>
        </p:spPr>
        <p:txBody>
          <a:bodyPr lIns="0" rIns="0" anchor="ctr"/>
          <a:lstStyle/>
          <a:p>
            <a:pPr algn="ctr" eaLnBrk="1" hangingPunct="1">
              <a:defRPr/>
            </a:pP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spect="1" noChangeArrowheads="1"/>
          </p:cNvSpPr>
          <p:nvPr/>
        </p:nvSpPr>
        <p:spPr bwMode="auto">
          <a:xfrm>
            <a:off x="2760663" y="1930401"/>
            <a:ext cx="17208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+mn-cs"/>
              </a:rPr>
              <a:t>Original</a:t>
            </a:r>
          </a:p>
          <a:p>
            <a:pPr algn="ctr" eaLnBrk="1" hangingPunct="1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+mn-cs"/>
              </a:rPr>
              <a:t>Position</a:t>
            </a:r>
          </a:p>
        </p:txBody>
      </p:sp>
      <p:sp>
        <p:nvSpPr>
          <p:cNvPr id="33" name="Text Box 17"/>
          <p:cNvSpPr txBox="1">
            <a:spLocks noChangeAspect="1" noChangeArrowheads="1"/>
          </p:cNvSpPr>
          <p:nvPr/>
        </p:nvSpPr>
        <p:spPr bwMode="auto">
          <a:xfrm>
            <a:off x="2760663" y="5080001"/>
            <a:ext cx="17208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+mn-cs"/>
              </a:rPr>
              <a:t>Fallen</a:t>
            </a:r>
          </a:p>
          <a:p>
            <a:pPr algn="ctr" eaLnBrk="1" hangingPunct="1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+mn-cs"/>
              </a:rPr>
              <a:t>Position</a:t>
            </a:r>
          </a:p>
        </p:txBody>
      </p:sp>
      <p:sp>
        <p:nvSpPr>
          <p:cNvPr id="34" name="Text Box 19"/>
          <p:cNvSpPr txBox="1">
            <a:spLocks noChangeAspect="1" noChangeArrowheads="1"/>
          </p:cNvSpPr>
          <p:nvPr/>
        </p:nvSpPr>
        <p:spPr bwMode="auto">
          <a:xfrm>
            <a:off x="4148139" y="3703638"/>
            <a:ext cx="21367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Restored</a:t>
            </a:r>
          </a:p>
        </p:txBody>
      </p:sp>
      <p:sp>
        <p:nvSpPr>
          <p:cNvPr id="35" name="Text Box 20"/>
          <p:cNvSpPr txBox="1">
            <a:spLocks noChangeAspect="1" noChangeArrowheads="1"/>
          </p:cNvSpPr>
          <p:nvPr/>
        </p:nvSpPr>
        <p:spPr bwMode="auto">
          <a:xfrm>
            <a:off x="2000250" y="3703638"/>
            <a:ext cx="10668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Lost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292850" y="1658938"/>
            <a:ext cx="41021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To reverse the conditions that put </a:t>
            </a:r>
            <a:br>
              <a:rPr lang="en-US" altLang="zh-CN" sz="3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us into our fallen state</a:t>
            </a:r>
            <a:endParaRPr lang="en-US" altLang="en-US" sz="3000" b="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3305175" y="3384550"/>
            <a:ext cx="0" cy="1169988"/>
          </a:xfrm>
          <a:prstGeom prst="line">
            <a:avLst/>
          </a:prstGeom>
          <a:noFill/>
          <a:ln w="13970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 flipV="1">
            <a:off x="3935413" y="3384550"/>
            <a:ext cx="0" cy="1169988"/>
          </a:xfrm>
          <a:prstGeom prst="line">
            <a:avLst/>
          </a:prstGeom>
          <a:noFill/>
          <a:ln w="13970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0" y="123826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Restoration through Indemnity – </a:t>
            </a:r>
            <a:b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</a:b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Reverse the Fall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6" name="Group 1"/>
          <p:cNvGraphicFramePr>
            <a:graphicFrameLocks noGrp="1"/>
          </p:cNvGraphicFramePr>
          <p:nvPr/>
        </p:nvGraphicFramePr>
        <p:xfrm>
          <a:off x="1960564" y="1870075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117726" y="2297918"/>
            <a:ext cx="2265363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2 Elements </a:t>
            </a:r>
            <a:r>
              <a:rPr lang="en-US" sz="2500" u="sng" dirty="0">
                <a:ea typeface="宋体" charset="0"/>
                <a:cs typeface="宋体" charset="0"/>
              </a:rPr>
              <a:t>in the Fall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117725" y="3392810"/>
            <a:ext cx="2036364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1) Loss of Faith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117726" y="4435025"/>
            <a:ext cx="2265363" cy="12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2) Acquired Fallen Nature</a:t>
            </a:r>
          </a:p>
        </p:txBody>
      </p:sp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4860925" y="3154364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5362575" y="3512127"/>
            <a:ext cx="1859378" cy="2560155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Rectangle 80"/>
          <p:cNvSpPr>
            <a:spLocks noChangeArrowheads="1"/>
          </p:cNvSpPr>
          <p:nvPr/>
        </p:nvSpPr>
        <p:spPr bwMode="auto">
          <a:xfrm rot="3344946">
            <a:off x="5443538" y="3662363"/>
            <a:ext cx="1311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25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Fall</a:t>
            </a:r>
            <a:endParaRPr lang="sk-SK" altLang="en-US" sz="250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4152647" y="2670735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4885155" y="2648834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34" name="Group 58"/>
          <p:cNvGrpSpPr>
            <a:grpSpLocks/>
          </p:cNvGrpSpPr>
          <p:nvPr/>
        </p:nvGrpSpPr>
        <p:grpSpPr bwMode="auto">
          <a:xfrm>
            <a:off x="7524751" y="4999832"/>
            <a:ext cx="898525" cy="873125"/>
            <a:chOff x="3021013" y="5191125"/>
            <a:chExt cx="898525" cy="873125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7264400" y="5866606"/>
            <a:ext cx="749300" cy="673100"/>
            <a:chOff x="687388" y="3136491"/>
            <a:chExt cx="749300" cy="673400"/>
          </a:xfrm>
        </p:grpSpPr>
        <p:sp>
          <p:nvSpPr>
            <p:cNvPr id="38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787878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40" name="Group 62"/>
          <p:cNvGrpSpPr>
            <a:grpSpLocks/>
          </p:cNvGrpSpPr>
          <p:nvPr/>
        </p:nvGrpSpPr>
        <p:grpSpPr bwMode="auto">
          <a:xfrm>
            <a:off x="7991044" y="5864657"/>
            <a:ext cx="674687" cy="674688"/>
            <a:chOff x="1399117" y="3136377"/>
            <a:chExt cx="675216" cy="675216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4428914" y="259406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roup 1"/>
          <p:cNvGraphicFramePr>
            <a:graphicFrameLocks noGrp="1"/>
          </p:cNvGraphicFramePr>
          <p:nvPr/>
        </p:nvGraphicFramePr>
        <p:xfrm>
          <a:off x="1960564" y="1870075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117726" y="2297918"/>
            <a:ext cx="2265363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2 Elements </a:t>
            </a:r>
            <a:r>
              <a:rPr lang="en-US" sz="2500" u="sng" dirty="0">
                <a:ea typeface="宋体" charset="0"/>
                <a:cs typeface="宋体" charset="0"/>
              </a:rPr>
              <a:t>in the Fall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117725" y="3392810"/>
            <a:ext cx="2036364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1) Loss of Faith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117726" y="4435025"/>
            <a:ext cx="2265363" cy="12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2) Acquired Fallen Nature</a:t>
            </a:r>
          </a:p>
        </p:txBody>
      </p:sp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4860925" y="3154364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5362575" y="3512127"/>
            <a:ext cx="1859378" cy="2560155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Rectangle 80"/>
          <p:cNvSpPr>
            <a:spLocks noChangeArrowheads="1"/>
          </p:cNvSpPr>
          <p:nvPr/>
        </p:nvSpPr>
        <p:spPr bwMode="auto">
          <a:xfrm rot="3344946">
            <a:off x="5443538" y="3662363"/>
            <a:ext cx="1311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25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Fall</a:t>
            </a:r>
            <a:endParaRPr lang="sk-SK" altLang="en-US" sz="250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4152647" y="2670735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4885155" y="2648834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34" name="Group 58"/>
          <p:cNvGrpSpPr>
            <a:grpSpLocks/>
          </p:cNvGrpSpPr>
          <p:nvPr/>
        </p:nvGrpSpPr>
        <p:grpSpPr bwMode="auto">
          <a:xfrm>
            <a:off x="7524751" y="4999832"/>
            <a:ext cx="898525" cy="873125"/>
            <a:chOff x="3021013" y="5191125"/>
            <a:chExt cx="898525" cy="873125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7264400" y="5866606"/>
            <a:ext cx="749300" cy="673100"/>
            <a:chOff x="687388" y="3136491"/>
            <a:chExt cx="749300" cy="673400"/>
          </a:xfrm>
        </p:grpSpPr>
        <p:sp>
          <p:nvSpPr>
            <p:cNvPr id="38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787878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40" name="Group 62"/>
          <p:cNvGrpSpPr>
            <a:grpSpLocks/>
          </p:cNvGrpSpPr>
          <p:nvPr/>
        </p:nvGrpSpPr>
        <p:grpSpPr bwMode="auto">
          <a:xfrm>
            <a:off x="7991044" y="5864657"/>
            <a:ext cx="674687" cy="674688"/>
            <a:chOff x="1399117" y="3136377"/>
            <a:chExt cx="675216" cy="675216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4428914" y="259406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3"/>
          <p:cNvSpPr>
            <a:spLocks noChangeShapeType="1"/>
          </p:cNvSpPr>
          <p:nvPr/>
        </p:nvSpPr>
        <p:spPr bwMode="auto">
          <a:xfrm flipH="1" flipV="1">
            <a:off x="7130543" y="3168747"/>
            <a:ext cx="5652" cy="2356428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7414803" y="3582825"/>
            <a:ext cx="2890454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  Restore Faith</a:t>
            </a:r>
          </a:p>
          <a:p>
            <a:pPr eaLnBrk="1" hangingPunct="1"/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</a:t>
            </a:r>
          </a:p>
          <a:p>
            <a:pPr eaLnBrk="1" hangingPunct="1"/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Reverse </a:t>
            </a:r>
          </a:p>
          <a:p>
            <a:pPr eaLnBrk="1" hangingPunct="1"/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Fallen Nature</a:t>
            </a:r>
          </a:p>
          <a:p>
            <a:pPr eaLnBrk="1" hangingPunct="1"/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264401" y="2304793"/>
            <a:ext cx="2469548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2 Elements in</a:t>
            </a:r>
            <a:r>
              <a:rPr lang="en-US" sz="2500" u="sng" dirty="0">
                <a:ea typeface="宋体" charset="0"/>
                <a:cs typeface="宋体" charset="0"/>
              </a:rPr>
              <a:t> Restoration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Indemnity Condition to Reverse the Fall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Indemnity Condition to Reverse the Fall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6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77779"/>
              </p:ext>
            </p:extLst>
          </p:nvPr>
        </p:nvGraphicFramePr>
        <p:xfrm>
          <a:off x="1960564" y="1868917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117726" y="2297918"/>
            <a:ext cx="2265363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2 Elements </a:t>
            </a:r>
            <a:r>
              <a:rPr lang="en-US" sz="2500" u="sng" dirty="0">
                <a:ea typeface="宋体" charset="0"/>
                <a:cs typeface="宋体" charset="0"/>
              </a:rPr>
              <a:t>in the Fall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117725" y="3392810"/>
            <a:ext cx="2036364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1) Loss of Faith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117726" y="4435025"/>
            <a:ext cx="2265363" cy="12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500" dirty="0">
                <a:ea typeface="宋体" charset="0"/>
                <a:cs typeface="宋体" charset="0"/>
              </a:rPr>
              <a:t>2) Acquired Fallen Nature</a:t>
            </a:r>
          </a:p>
        </p:txBody>
      </p:sp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4860925" y="3154364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5362575" y="3512127"/>
            <a:ext cx="1859378" cy="2560155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Rectangle 80"/>
          <p:cNvSpPr>
            <a:spLocks noChangeArrowheads="1"/>
          </p:cNvSpPr>
          <p:nvPr/>
        </p:nvSpPr>
        <p:spPr bwMode="auto">
          <a:xfrm rot="3344946">
            <a:off x="5443538" y="3662363"/>
            <a:ext cx="1311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25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Fall</a:t>
            </a:r>
            <a:endParaRPr lang="sk-SK" altLang="en-US" sz="250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4152647" y="2670735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4885155" y="2648834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34" name="Group 58"/>
          <p:cNvGrpSpPr>
            <a:grpSpLocks/>
          </p:cNvGrpSpPr>
          <p:nvPr/>
        </p:nvGrpSpPr>
        <p:grpSpPr bwMode="auto">
          <a:xfrm>
            <a:off x="7524751" y="4999832"/>
            <a:ext cx="898525" cy="873125"/>
            <a:chOff x="3021013" y="5191125"/>
            <a:chExt cx="898525" cy="873125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7264400" y="5866606"/>
            <a:ext cx="749300" cy="673100"/>
            <a:chOff x="687388" y="3136491"/>
            <a:chExt cx="749300" cy="673400"/>
          </a:xfrm>
        </p:grpSpPr>
        <p:sp>
          <p:nvSpPr>
            <p:cNvPr id="38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787878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40" name="Group 62"/>
          <p:cNvGrpSpPr>
            <a:grpSpLocks/>
          </p:cNvGrpSpPr>
          <p:nvPr/>
        </p:nvGrpSpPr>
        <p:grpSpPr bwMode="auto">
          <a:xfrm>
            <a:off x="7991044" y="5864657"/>
            <a:ext cx="674687" cy="674688"/>
            <a:chOff x="1399117" y="3136377"/>
            <a:chExt cx="675216" cy="675216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4428914" y="259406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3"/>
          <p:cNvSpPr>
            <a:spLocks noChangeShapeType="1"/>
          </p:cNvSpPr>
          <p:nvPr/>
        </p:nvSpPr>
        <p:spPr bwMode="auto">
          <a:xfrm flipH="1" flipV="1">
            <a:off x="7130543" y="3168747"/>
            <a:ext cx="5652" cy="2356428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6102080" y="2550397"/>
            <a:ext cx="19986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solidFill>
                  <a:schemeClr val="bg1"/>
                </a:solidFill>
                <a:ea typeface="宋体" charset="0"/>
                <a:cs typeface="宋体" charset="0"/>
              </a:rPr>
              <a:t>Messiah</a:t>
            </a:r>
            <a:endParaRPr lang="sk-SK" sz="3000" dirty="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8345843" y="2355135"/>
            <a:ext cx="749300" cy="673100"/>
            <a:chOff x="678145" y="3136491"/>
            <a:chExt cx="749300" cy="673400"/>
          </a:xfrm>
        </p:grpSpPr>
        <p:sp>
          <p:nvSpPr>
            <p:cNvPr id="33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8"/>
            <p:cNvSpPr txBox="1">
              <a:spLocks noChangeAspect="1" noChangeArrowheads="1"/>
            </p:cNvSpPr>
            <p:nvPr/>
          </p:nvSpPr>
          <p:spPr bwMode="auto">
            <a:xfrm>
              <a:off x="678145" y="3187481"/>
              <a:ext cx="749300" cy="53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  <a:br>
                <a:rPr lang="en-US" sz="1500" dirty="0">
                  <a:solidFill>
                    <a:schemeClr val="bg1"/>
                  </a:solidFill>
                </a:rPr>
              </a:br>
              <a:r>
                <a:rPr lang="en-US" sz="1500" dirty="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44" name="Group 57"/>
          <p:cNvGrpSpPr>
            <a:grpSpLocks/>
          </p:cNvGrpSpPr>
          <p:nvPr/>
        </p:nvGrpSpPr>
        <p:grpSpPr bwMode="auto">
          <a:xfrm>
            <a:off x="9066287" y="2355135"/>
            <a:ext cx="676275" cy="674688"/>
            <a:chOff x="1399117" y="3136377"/>
            <a:chExt cx="675216" cy="675216"/>
          </a:xfrm>
        </p:grpSpPr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Text Box 40"/>
            <p:cNvSpPr txBox="1">
              <a:spLocks noChangeAspect="1" noChangeArrowheads="1"/>
            </p:cNvSpPr>
            <p:nvPr/>
          </p:nvSpPr>
          <p:spPr bwMode="auto">
            <a:xfrm>
              <a:off x="1420283" y="3208410"/>
              <a:ext cx="654050" cy="533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</a:p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8158020" y="2997584"/>
            <a:ext cx="1816533" cy="169974"/>
          </a:xfrm>
          <a:prstGeom prst="rect">
            <a:avLst/>
          </a:prstGeom>
          <a:solidFill>
            <a:srgbClr val="CD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7414803" y="3582825"/>
            <a:ext cx="2890454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  Restore Faith</a:t>
            </a:r>
          </a:p>
          <a:p>
            <a:pPr eaLnBrk="1" hangingPunct="1"/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</a:t>
            </a:r>
          </a:p>
          <a:p>
            <a:pPr eaLnBrk="1" hangingPunct="1"/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Reverse </a:t>
            </a:r>
          </a:p>
          <a:p>
            <a:pPr eaLnBrk="1" hangingPunct="1"/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Fallen Nature</a:t>
            </a:r>
          </a:p>
          <a:p>
            <a:pPr eaLnBrk="1" hangingPunct="1"/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2261" r="2449" b="3696"/>
          <a:stretch/>
        </p:blipFill>
        <p:spPr>
          <a:xfrm>
            <a:off x="2054051" y="961256"/>
            <a:ext cx="8083898" cy="589674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Restoration: Adam’s Family</a:t>
            </a:r>
            <a:endParaRPr lang="sk-SK" altLang="en-US" sz="32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1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Restoration: Adam’s Family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6" name="Group 1"/>
          <p:cNvGraphicFramePr>
            <a:graphicFrameLocks noGrp="1"/>
          </p:cNvGraphicFramePr>
          <p:nvPr/>
        </p:nvGraphicFramePr>
        <p:xfrm>
          <a:off x="1960564" y="1870075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2668841" y="3154363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3016684" y="3520146"/>
            <a:ext cx="1292081" cy="2465019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1960563" y="2670734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2693071" y="2648833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2236830" y="259406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4788158" y="3325124"/>
            <a:ext cx="274040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AutoNum type="arabicParenR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Restore Faith</a:t>
            </a:r>
          </a:p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/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2) </a:t>
            </a: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Reverse</a:t>
            </a:r>
            <a:b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  Fallen Nature</a:t>
            </a:r>
          </a:p>
          <a:p>
            <a:pPr eaLnBrk="1" hangingPunct="1"/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 flipH="1" flipV="1">
            <a:off x="4608726" y="3421494"/>
            <a:ext cx="5652" cy="2356428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7467600" y="3345421"/>
            <a:ext cx="171683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- Abel’s    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  Offering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7467601" y="4515324"/>
            <a:ext cx="2489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Cain &amp; Abel Unite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0420" y="3092991"/>
            <a:ext cx="2850551" cy="151512"/>
          </a:xfrm>
          <a:prstGeom prst="rect">
            <a:avLst/>
          </a:prstGeom>
          <a:solidFill>
            <a:srgbClr val="CD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09" y="0"/>
            <a:ext cx="6604782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Restoration through Noah’s Family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6" name="Group 1"/>
          <p:cNvGraphicFramePr>
            <a:graphicFrameLocks noGrp="1"/>
          </p:cNvGraphicFramePr>
          <p:nvPr/>
        </p:nvGraphicFramePr>
        <p:xfrm>
          <a:off x="1960564" y="1870075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2668841" y="3154363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3016684" y="3520146"/>
            <a:ext cx="1292081" cy="2465019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1960563" y="2670734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2693071" y="2648833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2236830" y="259406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 flipH="1" flipV="1">
            <a:off x="4608726" y="3421494"/>
            <a:ext cx="5652" cy="2356428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7184715" y="3325108"/>
            <a:ext cx="171683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- Noah’s    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  Offering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7180207" y="4488059"/>
            <a:ext cx="28861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Noah’s Children Unite</a:t>
            </a: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0420" y="3092991"/>
            <a:ext cx="2850551" cy="151512"/>
          </a:xfrm>
          <a:prstGeom prst="rect">
            <a:avLst/>
          </a:prstGeom>
          <a:solidFill>
            <a:srgbClr val="CD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85"/>
          <p:cNvSpPr>
            <a:spLocks noChangeAspect="1"/>
          </p:cNvSpPr>
          <p:nvPr/>
        </p:nvSpPr>
        <p:spPr bwMode="auto">
          <a:xfrm>
            <a:off x="7648849" y="4563440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4788158" y="3325124"/>
            <a:ext cx="274040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AutoNum type="arabicParenR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Restore Faith</a:t>
            </a:r>
          </a:p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/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2) </a:t>
            </a: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Reverse</a:t>
            </a:r>
            <a:b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  Fallen Nature</a:t>
            </a:r>
          </a:p>
          <a:p>
            <a:pPr eaLnBrk="1" hangingPunct="1"/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Restoration through Abraham’s Family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6" name="Group 1"/>
          <p:cNvGraphicFramePr>
            <a:graphicFrameLocks noGrp="1"/>
          </p:cNvGraphicFramePr>
          <p:nvPr/>
        </p:nvGraphicFramePr>
        <p:xfrm>
          <a:off x="1960564" y="1870075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2668841" y="3154363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3016684" y="3520146"/>
            <a:ext cx="1292081" cy="2465019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1960563" y="2670734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2693071" y="2648833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2236830" y="259406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 flipH="1" flipV="1">
            <a:off x="4608726" y="3421494"/>
            <a:ext cx="5652" cy="2356428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7184715" y="3325107"/>
            <a:ext cx="2361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- Abraham &amp; 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  Isaac</a:t>
            </a: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7180207" y="4488059"/>
            <a:ext cx="288613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Esau &amp; Jacob</a:t>
            </a: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0420" y="3092991"/>
            <a:ext cx="2850551" cy="151512"/>
          </a:xfrm>
          <a:prstGeom prst="rect">
            <a:avLst/>
          </a:prstGeom>
          <a:solidFill>
            <a:srgbClr val="CD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4788158" y="3325124"/>
            <a:ext cx="274040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AutoNum type="arabicParenR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Restore Faith</a:t>
            </a:r>
          </a:p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/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2) </a:t>
            </a: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Reverse</a:t>
            </a:r>
            <a:b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  Fallen Nature</a:t>
            </a:r>
          </a:p>
          <a:p>
            <a:pPr eaLnBrk="1" hangingPunct="1"/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8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1" y="1744663"/>
          <a:ext cx="8107363" cy="3881436"/>
        </p:xfrm>
        <a:graphic>
          <a:graphicData uri="http://schemas.openxmlformats.org/drawingml/2006/table">
            <a:tbl>
              <a:tblPr/>
              <a:tblGrid>
                <a:gridCol w="810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2905125" y="1755776"/>
            <a:ext cx="0" cy="1419225"/>
          </a:xfrm>
          <a:prstGeom prst="line">
            <a:avLst/>
          </a:prstGeom>
          <a:noFill/>
          <a:ln w="190500">
            <a:solidFill>
              <a:srgbClr val="CD5FA1"/>
            </a:solidFill>
            <a:prstDash val="sysDot"/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2905125" y="3852864"/>
            <a:ext cx="0" cy="176847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497264" y="3954463"/>
            <a:ext cx="1455737" cy="1371600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6" name="Freeform 24"/>
          <p:cNvSpPr>
            <a:spLocks noChangeAspect="1"/>
          </p:cNvSpPr>
          <p:nvPr/>
        </p:nvSpPr>
        <p:spPr bwMode="auto">
          <a:xfrm>
            <a:off x="2452689" y="219233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25"/>
          <p:cNvSpPr txBox="1">
            <a:spLocks noChangeAspect="1" noChangeArrowheads="1"/>
          </p:cNvSpPr>
          <p:nvPr/>
        </p:nvSpPr>
        <p:spPr bwMode="auto">
          <a:xfrm>
            <a:off x="3379788" y="3262314"/>
            <a:ext cx="1574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chemeClr val="bg1"/>
                </a:solidFill>
                <a:ea typeface="宋体" charset="0"/>
                <a:cs typeface="宋体" charset="0"/>
              </a:rPr>
              <a:t>Fall</a:t>
            </a:r>
          </a:p>
        </p:txBody>
      </p:sp>
      <p:grpSp>
        <p:nvGrpSpPr>
          <p:cNvPr id="18454" name="Group 56"/>
          <p:cNvGrpSpPr>
            <a:grpSpLocks/>
          </p:cNvGrpSpPr>
          <p:nvPr/>
        </p:nvGrpSpPr>
        <p:grpSpPr bwMode="auto">
          <a:xfrm>
            <a:off x="2211388" y="3187700"/>
            <a:ext cx="749300" cy="673100"/>
            <a:chOff x="687388" y="3136491"/>
            <a:chExt cx="749300" cy="673400"/>
          </a:xfrm>
        </p:grpSpPr>
        <p:sp>
          <p:nvSpPr>
            <p:cNvPr id="45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8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5" name="Group 57"/>
          <p:cNvGrpSpPr>
            <a:grpSpLocks/>
          </p:cNvGrpSpPr>
          <p:nvPr/>
        </p:nvGrpSpPr>
        <p:grpSpPr bwMode="auto">
          <a:xfrm>
            <a:off x="2922589" y="3187700"/>
            <a:ext cx="676275" cy="674688"/>
            <a:chOff x="1399117" y="3136377"/>
            <a:chExt cx="675216" cy="675216"/>
          </a:xfrm>
        </p:grpSpPr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6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18456" name="Group 58"/>
          <p:cNvGrpSpPr>
            <a:grpSpLocks/>
          </p:cNvGrpSpPr>
          <p:nvPr/>
        </p:nvGrpSpPr>
        <p:grpSpPr bwMode="auto">
          <a:xfrm>
            <a:off x="4968876" y="5191126"/>
            <a:ext cx="898525" cy="873125"/>
            <a:chOff x="3021013" y="5191125"/>
            <a:chExt cx="898525" cy="873125"/>
          </a:xfrm>
        </p:grpSpPr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4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18457" name="Group 59"/>
          <p:cNvGrpSpPr>
            <a:grpSpLocks/>
          </p:cNvGrpSpPr>
          <p:nvPr/>
        </p:nvGrpSpPr>
        <p:grpSpPr bwMode="auto">
          <a:xfrm>
            <a:off x="4708525" y="6057900"/>
            <a:ext cx="749300" cy="673100"/>
            <a:chOff x="687388" y="3136491"/>
            <a:chExt cx="749300" cy="673400"/>
          </a:xfrm>
        </p:grpSpPr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2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8" name="Group 62"/>
          <p:cNvGrpSpPr>
            <a:grpSpLocks/>
          </p:cNvGrpSpPr>
          <p:nvPr/>
        </p:nvGrpSpPr>
        <p:grpSpPr bwMode="auto">
          <a:xfrm>
            <a:off x="5421314" y="6057900"/>
            <a:ext cx="674687" cy="674688"/>
            <a:chOff x="1399117" y="3136377"/>
            <a:chExt cx="675216" cy="675216"/>
          </a:xfrm>
        </p:grpSpPr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0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0" name="Oval 7"/>
          <p:cNvSpPr>
            <a:spLocks noChangeAspect="1" noChangeArrowheads="1"/>
          </p:cNvSpPr>
          <p:nvPr/>
        </p:nvSpPr>
        <p:spPr bwMode="auto">
          <a:xfrm>
            <a:off x="2210834" y="256497"/>
            <a:ext cx="1366361" cy="1365117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" name="Text Box 28"/>
          <p:cNvSpPr txBox="1">
            <a:spLocks noChangeAspect="1" noChangeArrowheads="1"/>
          </p:cNvSpPr>
          <p:nvPr/>
        </p:nvSpPr>
        <p:spPr bwMode="auto">
          <a:xfrm>
            <a:off x="2219544" y="427039"/>
            <a:ext cx="1348939" cy="5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rot="2640000" flipV="1">
            <a:off x="6605588" y="5181600"/>
            <a:ext cx="2133600" cy="2047875"/>
          </a:xfrm>
          <a:prstGeom prst="line">
            <a:avLst/>
          </a:prstGeom>
          <a:noFill/>
          <a:ln w="1778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Text Box 14"/>
          <p:cNvSpPr txBox="1">
            <a:spLocks noChangeAspect="1" noChangeArrowheads="1"/>
          </p:cNvSpPr>
          <p:nvPr/>
        </p:nvSpPr>
        <p:spPr bwMode="auto">
          <a:xfrm>
            <a:off x="6165849" y="5709444"/>
            <a:ext cx="2155191" cy="45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25200" rIns="36000">
            <a:spAutoFit/>
          </a:bodyPr>
          <a:lstStyle/>
          <a:p>
            <a:pPr algn="ctr" eaLnBrk="1" hangingPunct="1"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Evil History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38" y="1012906"/>
            <a:ext cx="403529" cy="3497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1101"/>
          <a:stretch/>
        </p:blipFill>
        <p:spPr>
          <a:xfrm>
            <a:off x="3128211" y="-7088"/>
            <a:ext cx="5919536" cy="68650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2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Restoration through Abraham’s Family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6" name="Group 1"/>
          <p:cNvGraphicFramePr>
            <a:graphicFrameLocks noGrp="1"/>
          </p:cNvGraphicFramePr>
          <p:nvPr/>
        </p:nvGraphicFramePr>
        <p:xfrm>
          <a:off x="1960564" y="1870075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2668841" y="3154363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3016684" y="3520146"/>
            <a:ext cx="1292081" cy="2465019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1960563" y="2670734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2693071" y="2648833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2236830" y="259406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 flipH="1" flipV="1">
            <a:off x="4608726" y="3421494"/>
            <a:ext cx="5652" cy="2356428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7184715" y="3325107"/>
            <a:ext cx="2361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- Abraham &amp; 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  Isaac</a:t>
            </a: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7180207" y="4488059"/>
            <a:ext cx="288613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Esau &amp; Jacob</a:t>
            </a: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6140" y="3072633"/>
            <a:ext cx="322118" cy="198631"/>
          </a:xfrm>
          <a:prstGeom prst="rect">
            <a:avLst/>
          </a:prstGeom>
          <a:solidFill>
            <a:srgbClr val="CD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5287144" y="2627231"/>
            <a:ext cx="236106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rgbClr val="FF33CC"/>
                </a:solidFill>
                <a:ea typeface="宋体" charset="0"/>
                <a:cs typeface="宋体" charset="0"/>
              </a:rPr>
              <a:t>Israel</a:t>
            </a:r>
            <a:endParaRPr lang="sk-SK" sz="2500" dirty="0">
              <a:solidFill>
                <a:srgbClr val="FF33CC"/>
              </a:solidFill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4788158" y="3325124"/>
            <a:ext cx="274040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AutoNum type="arabicParenR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Restore Faith</a:t>
            </a:r>
          </a:p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/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2) </a:t>
            </a: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Reverse</a:t>
            </a:r>
            <a:b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  Fallen Nature</a:t>
            </a:r>
          </a:p>
          <a:p>
            <a:pPr eaLnBrk="1" hangingPunct="1"/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9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Restoration through Moses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6" name="Group 1"/>
          <p:cNvGraphicFramePr>
            <a:graphicFrameLocks noGrp="1"/>
          </p:cNvGraphicFramePr>
          <p:nvPr/>
        </p:nvGraphicFramePr>
        <p:xfrm>
          <a:off x="1960564" y="1870075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2668841" y="3154363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3016684" y="3520146"/>
            <a:ext cx="1292081" cy="2465019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1960563" y="2670734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2693071" y="2648833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2236830" y="259406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 flipH="1" flipV="1">
            <a:off x="4608726" y="3421494"/>
            <a:ext cx="5652" cy="2356428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7093528" y="3325108"/>
            <a:ext cx="314659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Moses’ Offering</a:t>
            </a:r>
          </a:p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    3 x 40 years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7528561" y="4444693"/>
            <a:ext cx="288613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Israelites Unite with Moses</a:t>
            </a: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0420" y="3092991"/>
            <a:ext cx="2850551" cy="151512"/>
          </a:xfrm>
          <a:prstGeom prst="rect">
            <a:avLst/>
          </a:prstGeom>
          <a:solidFill>
            <a:srgbClr val="CD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4142510" y="2627231"/>
            <a:ext cx="350570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rgbClr val="FF33CC"/>
                </a:solidFill>
                <a:ea typeface="宋体" charset="0"/>
                <a:cs typeface="宋体" charset="0"/>
              </a:rPr>
              <a:t>National Foundation</a:t>
            </a:r>
            <a:endParaRPr lang="sk-SK" sz="2500" dirty="0">
              <a:solidFill>
                <a:srgbClr val="FF33CC"/>
              </a:solidFill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4788158" y="3325124"/>
            <a:ext cx="274040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AutoNum type="arabicParenR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Restore Faith</a:t>
            </a:r>
          </a:p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/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2) </a:t>
            </a: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Reverse</a:t>
            </a:r>
            <a:b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  Fallen Nature</a:t>
            </a:r>
          </a:p>
          <a:p>
            <a:pPr eaLnBrk="1" hangingPunct="1"/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5295" y="119289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Restoration through Moses</a:t>
            </a:r>
            <a:endParaRPr lang="sk-SK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6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76894"/>
              </p:ext>
            </p:extLst>
          </p:nvPr>
        </p:nvGraphicFramePr>
        <p:xfrm>
          <a:off x="1960564" y="1878542"/>
          <a:ext cx="8105775" cy="3821112"/>
        </p:xfrm>
        <a:graphic>
          <a:graphicData uri="http://schemas.openxmlformats.org/drawingml/2006/table">
            <a:tbl>
              <a:tblPr/>
              <a:tblGrid>
                <a:gridCol w="810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89999" marR="89999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Line 83"/>
          <p:cNvSpPr>
            <a:spLocks noChangeShapeType="1"/>
          </p:cNvSpPr>
          <p:nvPr/>
        </p:nvSpPr>
        <p:spPr bwMode="auto">
          <a:xfrm flipV="1">
            <a:off x="2668841" y="3154363"/>
            <a:ext cx="0" cy="253682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84"/>
          <p:cNvSpPr>
            <a:spLocks noChangeShapeType="1"/>
          </p:cNvSpPr>
          <p:nvPr/>
        </p:nvSpPr>
        <p:spPr bwMode="auto">
          <a:xfrm>
            <a:off x="3016684" y="3520146"/>
            <a:ext cx="1292081" cy="2465019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818" name="Group 87"/>
          <p:cNvGrpSpPr>
            <a:grpSpLocks/>
          </p:cNvGrpSpPr>
          <p:nvPr/>
        </p:nvGrpSpPr>
        <p:grpSpPr bwMode="auto">
          <a:xfrm>
            <a:off x="1960563" y="2670734"/>
            <a:ext cx="749300" cy="674687"/>
            <a:chOff x="687388" y="3136491"/>
            <a:chExt cx="749300" cy="673400"/>
          </a:xfrm>
        </p:grpSpPr>
        <p:sp>
          <p:nvSpPr>
            <p:cNvPr id="89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4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33819" name="Group 90"/>
          <p:cNvGrpSpPr>
            <a:grpSpLocks/>
          </p:cNvGrpSpPr>
          <p:nvPr/>
        </p:nvGrpSpPr>
        <p:grpSpPr bwMode="auto">
          <a:xfrm>
            <a:off x="2693071" y="2648833"/>
            <a:ext cx="676275" cy="676275"/>
            <a:chOff x="1399117" y="3136377"/>
            <a:chExt cx="675216" cy="675216"/>
          </a:xfrm>
        </p:grpSpPr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3809" name="Freeform 85"/>
          <p:cNvSpPr>
            <a:spLocks noChangeAspect="1"/>
          </p:cNvSpPr>
          <p:nvPr/>
        </p:nvSpPr>
        <p:spPr bwMode="auto">
          <a:xfrm>
            <a:off x="2236830" y="259406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 flipH="1" flipV="1">
            <a:off x="4608726" y="3421494"/>
            <a:ext cx="5652" cy="2356428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7093528" y="3325108"/>
            <a:ext cx="314659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Moses’ Offering</a:t>
            </a:r>
          </a:p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    3 x 40 years</a:t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7180207" y="4488059"/>
            <a:ext cx="28861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Israel Unites with Moses</a:t>
            </a:r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0420" y="3092991"/>
            <a:ext cx="2850551" cy="151512"/>
          </a:xfrm>
          <a:prstGeom prst="rect">
            <a:avLst/>
          </a:prstGeom>
          <a:solidFill>
            <a:srgbClr val="CD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4142510" y="2627231"/>
            <a:ext cx="350570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solidFill>
                  <a:srgbClr val="FF33CC"/>
                </a:solidFill>
                <a:ea typeface="宋体" charset="0"/>
                <a:cs typeface="宋体" charset="0"/>
              </a:rPr>
              <a:t>National Foundation</a:t>
            </a:r>
            <a:endParaRPr lang="sk-SK" sz="2500" dirty="0">
              <a:solidFill>
                <a:srgbClr val="FF33CC"/>
              </a:solidFill>
            </a:endParaRP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7958757" y="4625756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85"/>
          <p:cNvSpPr>
            <a:spLocks noChangeAspect="1"/>
          </p:cNvSpPr>
          <p:nvPr/>
        </p:nvSpPr>
        <p:spPr bwMode="auto">
          <a:xfrm>
            <a:off x="5234009" y="2532041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4788158" y="3325124"/>
            <a:ext cx="274040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AutoNum type="arabicParenR"/>
            </a:pP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Restore Faith</a:t>
            </a:r>
          </a:p>
          <a:p>
            <a:pPr eaLnBrk="1" hangingPunct="1"/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/>
            </a:r>
            <a:b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sz="2500" dirty="0">
                <a:solidFill>
                  <a:schemeClr val="bg1"/>
                </a:solidFill>
                <a:ea typeface="宋体" charset="0"/>
                <a:cs typeface="宋体" charset="0"/>
              </a:rPr>
              <a:t>2) </a:t>
            </a: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Reverse</a:t>
            </a:r>
            <a:b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</a:br>
            <a:r>
              <a:rPr lang="en-US" altLang="zh-CN" sz="2500" dirty="0">
                <a:solidFill>
                  <a:schemeClr val="bg1"/>
                </a:solidFill>
                <a:ea typeface="宋体" charset="0"/>
                <a:cs typeface="宋体" charset="0"/>
              </a:rPr>
              <a:t>    Fallen Nature</a:t>
            </a:r>
          </a:p>
          <a:p>
            <a:pPr eaLnBrk="1" hangingPunct="1"/>
            <a:endParaRPr lang="sk-SK" sz="25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5967" y="2205509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3682" y="2185988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47876" y="3058751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6898"/>
              </p:ext>
            </p:extLst>
          </p:nvPr>
        </p:nvGraphicFramePr>
        <p:xfrm>
          <a:off x="2047875" y="258603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65079" y="2240325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1122" y="1477023"/>
            <a:ext cx="808832" cy="6546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71117" y="16191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5967" y="2205509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3682" y="2185988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47876" y="3058751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25429"/>
              </p:ext>
            </p:extLst>
          </p:nvPr>
        </p:nvGraphicFramePr>
        <p:xfrm>
          <a:off x="2047875" y="258603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65079" y="2240325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1122" y="161912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71117" y="16191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863667" y="3113088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863667" y="1665698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4709" y="2575224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651654" y="11563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207" y="97674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1658" y="113588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5967" y="2205509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3682" y="2185988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47876" y="3058751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/>
        </p:nvGraphicFramePr>
        <p:xfrm>
          <a:off x="2047875" y="258603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65079" y="2240325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1122" y="161912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71117" y="16191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863667" y="3113088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863667" y="1665698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4709" y="2575224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651654" y="11563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207" y="97674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1658" y="113588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5"/>
          <p:cNvSpPr>
            <a:spLocks noChangeAspect="1"/>
          </p:cNvSpPr>
          <p:nvPr/>
        </p:nvSpPr>
        <p:spPr bwMode="auto">
          <a:xfrm>
            <a:off x="5182871" y="209168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5967" y="2205509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3682" y="2185988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47876" y="3058751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23165"/>
              </p:ext>
            </p:extLst>
          </p:nvPr>
        </p:nvGraphicFramePr>
        <p:xfrm>
          <a:off x="2047875" y="258603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65079" y="2240325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1122" y="161912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71117" y="16191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863667" y="3113088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863667" y="1665698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4709" y="2575224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651654" y="11563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207" y="97674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1658" y="113588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5"/>
          <p:cNvSpPr>
            <a:spLocks noChangeAspect="1"/>
          </p:cNvSpPr>
          <p:nvPr/>
        </p:nvSpPr>
        <p:spPr bwMode="auto">
          <a:xfrm>
            <a:off x="5182871" y="209168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046074" y="3093567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9" name="Text Box 41"/>
          <p:cNvSpPr txBox="1">
            <a:spLocks noChangeAspect="1" noChangeArrowheads="1"/>
          </p:cNvSpPr>
          <p:nvPr/>
        </p:nvSpPr>
        <p:spPr bwMode="auto">
          <a:xfrm>
            <a:off x="6061507" y="1980798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5967" y="2205509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3682" y="2185988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47876" y="3058751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69623"/>
              </p:ext>
            </p:extLst>
          </p:nvPr>
        </p:nvGraphicFramePr>
        <p:xfrm>
          <a:off x="2047875" y="258603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65079" y="2240325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1122" y="161912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71117" y="16191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863667" y="3113088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863667" y="1665698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4709" y="2575224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651654" y="11563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207" y="97674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1658" y="113588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5"/>
          <p:cNvSpPr>
            <a:spLocks noChangeAspect="1"/>
          </p:cNvSpPr>
          <p:nvPr/>
        </p:nvSpPr>
        <p:spPr bwMode="auto">
          <a:xfrm>
            <a:off x="5182871" y="209168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046074" y="3093567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8" name="Text Box 41"/>
          <p:cNvSpPr txBox="1">
            <a:spLocks noChangeAspect="1" noChangeArrowheads="1"/>
          </p:cNvSpPr>
          <p:nvPr/>
        </p:nvSpPr>
        <p:spPr bwMode="auto">
          <a:xfrm>
            <a:off x="6061507" y="1980798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6560212" y="2324642"/>
            <a:ext cx="507315" cy="370392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5967" y="2205509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3682" y="2185988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47876" y="3058751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/>
        </p:nvGraphicFramePr>
        <p:xfrm>
          <a:off x="2047875" y="258603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65079" y="2240325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1122" y="161912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71117" y="16191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863667" y="3113088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863667" y="1665698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4709" y="2575224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651654" y="11563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207" y="97674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1658" y="113588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5"/>
          <p:cNvSpPr>
            <a:spLocks noChangeAspect="1"/>
          </p:cNvSpPr>
          <p:nvPr/>
        </p:nvSpPr>
        <p:spPr bwMode="auto">
          <a:xfrm>
            <a:off x="5182871" y="209168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046074" y="3093567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8" name="Text Box 41"/>
          <p:cNvSpPr txBox="1">
            <a:spLocks noChangeAspect="1" noChangeArrowheads="1"/>
          </p:cNvSpPr>
          <p:nvPr/>
        </p:nvSpPr>
        <p:spPr bwMode="auto">
          <a:xfrm>
            <a:off x="6061507" y="1980798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6644995" y="2323274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85"/>
          <p:cNvSpPr>
            <a:spLocks noChangeAspect="1"/>
          </p:cNvSpPr>
          <p:nvPr/>
        </p:nvSpPr>
        <p:spPr bwMode="auto">
          <a:xfrm>
            <a:off x="5580207" y="906241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42"/>
          <p:cNvSpPr txBox="1">
            <a:spLocks noChangeAspect="1" noChangeArrowheads="1"/>
          </p:cNvSpPr>
          <p:nvPr/>
        </p:nvSpPr>
        <p:spPr bwMode="auto">
          <a:xfrm>
            <a:off x="7530386" y="3093847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8" name="Curved Up Arrow 7"/>
          <p:cNvSpPr/>
          <p:nvPr/>
        </p:nvSpPr>
        <p:spPr>
          <a:xfrm>
            <a:off x="7006214" y="3706451"/>
            <a:ext cx="826077" cy="25077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The External </a:t>
            </a:r>
            <a:br>
              <a:rPr lang="en-US" altLang="zh-CN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Dimension of History</a:t>
            </a:r>
            <a:endParaRPr lang="sk-SK" altLang="en-US" sz="2400" cap="al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7418" name="Group 48"/>
          <p:cNvGrpSpPr>
            <a:grpSpLocks/>
          </p:cNvGrpSpPr>
          <p:nvPr/>
        </p:nvGrpSpPr>
        <p:grpSpPr bwMode="auto">
          <a:xfrm>
            <a:off x="4671219" y="1273968"/>
            <a:ext cx="2971800" cy="3236913"/>
            <a:chOff x="1872" y="912"/>
            <a:chExt cx="1872" cy="2208"/>
          </a:xfrm>
        </p:grpSpPr>
        <p:sp>
          <p:nvSpPr>
            <p:cNvPr id="17433" name="Freeform 49"/>
            <p:cNvSpPr>
              <a:spLocks/>
            </p:cNvSpPr>
            <p:nvPr/>
          </p:nvSpPr>
          <p:spPr bwMode="auto">
            <a:xfrm>
              <a:off x="1872" y="912"/>
              <a:ext cx="1872" cy="2208"/>
            </a:xfrm>
            <a:custGeom>
              <a:avLst/>
              <a:gdLst>
                <a:gd name="T0" fmla="*/ 10834 w 960"/>
                <a:gd name="T1" fmla="*/ 15979 h 912"/>
                <a:gd name="T2" fmla="*/ 13533 w 960"/>
                <a:gd name="T3" fmla="*/ 0 h 912"/>
                <a:gd name="T4" fmla="*/ 16240 w 960"/>
                <a:gd name="T5" fmla="*/ 15979 h 912"/>
                <a:gd name="T6" fmla="*/ 21659 w 960"/>
                <a:gd name="T7" fmla="*/ 7977 h 912"/>
                <a:gd name="T8" fmla="*/ 18944 w 960"/>
                <a:gd name="T9" fmla="*/ 23939 h 912"/>
                <a:gd name="T10" fmla="*/ 25709 w 960"/>
                <a:gd name="T11" fmla="*/ 23939 h 912"/>
                <a:gd name="T12" fmla="*/ 21659 w 960"/>
                <a:gd name="T13" fmla="*/ 35931 h 912"/>
                <a:gd name="T14" fmla="*/ 27066 w 960"/>
                <a:gd name="T15" fmla="*/ 43908 h 912"/>
                <a:gd name="T16" fmla="*/ 21659 w 960"/>
                <a:gd name="T17" fmla="*/ 47925 h 912"/>
                <a:gd name="T18" fmla="*/ 25709 w 960"/>
                <a:gd name="T19" fmla="*/ 59887 h 912"/>
                <a:gd name="T20" fmla="*/ 18944 w 960"/>
                <a:gd name="T21" fmla="*/ 55902 h 912"/>
                <a:gd name="T22" fmla="*/ 20301 w 960"/>
                <a:gd name="T23" fmla="*/ 71879 h 912"/>
                <a:gd name="T24" fmla="*/ 14898 w 960"/>
                <a:gd name="T25" fmla="*/ 59887 h 912"/>
                <a:gd name="T26" fmla="*/ 14898 w 960"/>
                <a:gd name="T27" fmla="*/ 75866 h 912"/>
                <a:gd name="T28" fmla="*/ 10834 w 960"/>
                <a:gd name="T29" fmla="*/ 59887 h 912"/>
                <a:gd name="T30" fmla="*/ 8126 w 960"/>
                <a:gd name="T31" fmla="*/ 75866 h 912"/>
                <a:gd name="T32" fmla="*/ 8126 w 960"/>
                <a:gd name="T33" fmla="*/ 59887 h 912"/>
                <a:gd name="T34" fmla="*/ 4066 w 960"/>
                <a:gd name="T35" fmla="*/ 63872 h 912"/>
                <a:gd name="T36" fmla="*/ 5407 w 960"/>
                <a:gd name="T37" fmla="*/ 47925 h 912"/>
                <a:gd name="T38" fmla="*/ 0 w 960"/>
                <a:gd name="T39" fmla="*/ 43908 h 912"/>
                <a:gd name="T40" fmla="*/ 5407 w 960"/>
                <a:gd name="T41" fmla="*/ 35931 h 912"/>
                <a:gd name="T42" fmla="*/ 0 w 960"/>
                <a:gd name="T43" fmla="*/ 27929 h 912"/>
                <a:gd name="T44" fmla="*/ 6768 w 960"/>
                <a:gd name="T45" fmla="*/ 23939 h 912"/>
                <a:gd name="T46" fmla="*/ 1357 w 960"/>
                <a:gd name="T47" fmla="*/ 11991 h 912"/>
                <a:gd name="T48" fmla="*/ 8126 w 960"/>
                <a:gd name="T49" fmla="*/ 15979 h 912"/>
                <a:gd name="T50" fmla="*/ 6768 w 960"/>
                <a:gd name="T51" fmla="*/ 0 h 912"/>
                <a:gd name="T52" fmla="*/ 10834 w 960"/>
                <a:gd name="T53" fmla="*/ 15979 h 9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60" h="912">
                  <a:moveTo>
                    <a:pt x="384" y="192"/>
                  </a:moveTo>
                  <a:lnTo>
                    <a:pt x="480" y="0"/>
                  </a:lnTo>
                  <a:lnTo>
                    <a:pt x="576" y="192"/>
                  </a:lnTo>
                  <a:lnTo>
                    <a:pt x="768" y="96"/>
                  </a:lnTo>
                  <a:lnTo>
                    <a:pt x="672" y="288"/>
                  </a:lnTo>
                  <a:lnTo>
                    <a:pt x="912" y="288"/>
                  </a:lnTo>
                  <a:lnTo>
                    <a:pt x="768" y="432"/>
                  </a:lnTo>
                  <a:lnTo>
                    <a:pt x="960" y="528"/>
                  </a:lnTo>
                  <a:lnTo>
                    <a:pt x="768" y="576"/>
                  </a:lnTo>
                  <a:lnTo>
                    <a:pt x="912" y="720"/>
                  </a:lnTo>
                  <a:lnTo>
                    <a:pt x="672" y="672"/>
                  </a:lnTo>
                  <a:lnTo>
                    <a:pt x="720" y="864"/>
                  </a:lnTo>
                  <a:lnTo>
                    <a:pt x="528" y="720"/>
                  </a:lnTo>
                  <a:lnTo>
                    <a:pt x="528" y="912"/>
                  </a:lnTo>
                  <a:lnTo>
                    <a:pt x="384" y="720"/>
                  </a:lnTo>
                  <a:lnTo>
                    <a:pt x="288" y="912"/>
                  </a:lnTo>
                  <a:lnTo>
                    <a:pt x="288" y="720"/>
                  </a:lnTo>
                  <a:lnTo>
                    <a:pt x="144" y="768"/>
                  </a:lnTo>
                  <a:lnTo>
                    <a:pt x="192" y="576"/>
                  </a:lnTo>
                  <a:lnTo>
                    <a:pt x="0" y="528"/>
                  </a:lnTo>
                  <a:lnTo>
                    <a:pt x="192" y="432"/>
                  </a:lnTo>
                  <a:lnTo>
                    <a:pt x="0" y="336"/>
                  </a:lnTo>
                  <a:lnTo>
                    <a:pt x="240" y="288"/>
                  </a:lnTo>
                  <a:lnTo>
                    <a:pt x="48" y="144"/>
                  </a:lnTo>
                  <a:lnTo>
                    <a:pt x="288" y="192"/>
                  </a:lnTo>
                  <a:lnTo>
                    <a:pt x="240" y="0"/>
                  </a:lnTo>
                  <a:lnTo>
                    <a:pt x="384" y="1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50"/>
            <p:cNvSpPr>
              <a:spLocks/>
            </p:cNvSpPr>
            <p:nvPr/>
          </p:nvSpPr>
          <p:spPr bwMode="auto">
            <a:xfrm>
              <a:off x="2095" y="1087"/>
              <a:ext cx="1392" cy="1824"/>
            </a:xfrm>
            <a:custGeom>
              <a:avLst/>
              <a:gdLst>
                <a:gd name="T0" fmla="*/ 2464 w 960"/>
                <a:gd name="T1" fmla="*/ 6144 h 912"/>
                <a:gd name="T2" fmla="*/ 3075 w 960"/>
                <a:gd name="T3" fmla="*/ 0 h 912"/>
                <a:gd name="T4" fmla="*/ 3692 w 960"/>
                <a:gd name="T5" fmla="*/ 6144 h 912"/>
                <a:gd name="T6" fmla="*/ 4924 w 960"/>
                <a:gd name="T7" fmla="*/ 3072 h 912"/>
                <a:gd name="T8" fmla="*/ 4304 w 960"/>
                <a:gd name="T9" fmla="*/ 9216 h 912"/>
                <a:gd name="T10" fmla="*/ 5845 w 960"/>
                <a:gd name="T11" fmla="*/ 9216 h 912"/>
                <a:gd name="T12" fmla="*/ 4924 w 960"/>
                <a:gd name="T13" fmla="*/ 13824 h 912"/>
                <a:gd name="T14" fmla="*/ 6152 w 960"/>
                <a:gd name="T15" fmla="*/ 16896 h 912"/>
                <a:gd name="T16" fmla="*/ 4924 w 960"/>
                <a:gd name="T17" fmla="*/ 18432 h 912"/>
                <a:gd name="T18" fmla="*/ 5845 w 960"/>
                <a:gd name="T19" fmla="*/ 23040 h 912"/>
                <a:gd name="T20" fmla="*/ 4304 w 960"/>
                <a:gd name="T21" fmla="*/ 21504 h 912"/>
                <a:gd name="T22" fmla="*/ 4615 w 960"/>
                <a:gd name="T23" fmla="*/ 27648 h 912"/>
                <a:gd name="T24" fmla="*/ 3387 w 960"/>
                <a:gd name="T25" fmla="*/ 23040 h 912"/>
                <a:gd name="T26" fmla="*/ 3387 w 960"/>
                <a:gd name="T27" fmla="*/ 29184 h 912"/>
                <a:gd name="T28" fmla="*/ 2464 w 960"/>
                <a:gd name="T29" fmla="*/ 23040 h 912"/>
                <a:gd name="T30" fmla="*/ 1849 w 960"/>
                <a:gd name="T31" fmla="*/ 29184 h 912"/>
                <a:gd name="T32" fmla="*/ 1849 w 960"/>
                <a:gd name="T33" fmla="*/ 23040 h 912"/>
                <a:gd name="T34" fmla="*/ 924 w 960"/>
                <a:gd name="T35" fmla="*/ 24576 h 912"/>
                <a:gd name="T36" fmla="*/ 1228 w 960"/>
                <a:gd name="T37" fmla="*/ 18432 h 912"/>
                <a:gd name="T38" fmla="*/ 0 w 960"/>
                <a:gd name="T39" fmla="*/ 16896 h 912"/>
                <a:gd name="T40" fmla="*/ 1228 w 960"/>
                <a:gd name="T41" fmla="*/ 13824 h 912"/>
                <a:gd name="T42" fmla="*/ 0 w 960"/>
                <a:gd name="T43" fmla="*/ 10752 h 912"/>
                <a:gd name="T44" fmla="*/ 1538 w 960"/>
                <a:gd name="T45" fmla="*/ 9216 h 912"/>
                <a:gd name="T46" fmla="*/ 312 w 960"/>
                <a:gd name="T47" fmla="*/ 4608 h 912"/>
                <a:gd name="T48" fmla="*/ 1849 w 960"/>
                <a:gd name="T49" fmla="*/ 6144 h 912"/>
                <a:gd name="T50" fmla="*/ 1538 w 960"/>
                <a:gd name="T51" fmla="*/ 0 h 912"/>
                <a:gd name="T52" fmla="*/ 2464 w 960"/>
                <a:gd name="T53" fmla="*/ 6144 h 9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60" h="912">
                  <a:moveTo>
                    <a:pt x="384" y="192"/>
                  </a:moveTo>
                  <a:lnTo>
                    <a:pt x="480" y="0"/>
                  </a:lnTo>
                  <a:lnTo>
                    <a:pt x="576" y="192"/>
                  </a:lnTo>
                  <a:lnTo>
                    <a:pt x="768" y="96"/>
                  </a:lnTo>
                  <a:lnTo>
                    <a:pt x="672" y="288"/>
                  </a:lnTo>
                  <a:lnTo>
                    <a:pt x="912" y="288"/>
                  </a:lnTo>
                  <a:lnTo>
                    <a:pt x="768" y="432"/>
                  </a:lnTo>
                  <a:lnTo>
                    <a:pt x="960" y="528"/>
                  </a:lnTo>
                  <a:lnTo>
                    <a:pt x="768" y="576"/>
                  </a:lnTo>
                  <a:lnTo>
                    <a:pt x="912" y="720"/>
                  </a:lnTo>
                  <a:lnTo>
                    <a:pt x="672" y="672"/>
                  </a:lnTo>
                  <a:lnTo>
                    <a:pt x="720" y="864"/>
                  </a:lnTo>
                  <a:lnTo>
                    <a:pt x="528" y="720"/>
                  </a:lnTo>
                  <a:lnTo>
                    <a:pt x="528" y="912"/>
                  </a:lnTo>
                  <a:lnTo>
                    <a:pt x="384" y="720"/>
                  </a:lnTo>
                  <a:lnTo>
                    <a:pt x="288" y="912"/>
                  </a:lnTo>
                  <a:lnTo>
                    <a:pt x="288" y="720"/>
                  </a:lnTo>
                  <a:lnTo>
                    <a:pt x="144" y="768"/>
                  </a:lnTo>
                  <a:lnTo>
                    <a:pt x="192" y="576"/>
                  </a:lnTo>
                  <a:lnTo>
                    <a:pt x="0" y="528"/>
                  </a:lnTo>
                  <a:lnTo>
                    <a:pt x="192" y="432"/>
                  </a:lnTo>
                  <a:lnTo>
                    <a:pt x="0" y="336"/>
                  </a:lnTo>
                  <a:lnTo>
                    <a:pt x="240" y="288"/>
                  </a:lnTo>
                  <a:lnTo>
                    <a:pt x="48" y="144"/>
                  </a:lnTo>
                  <a:lnTo>
                    <a:pt x="288" y="192"/>
                  </a:lnTo>
                  <a:lnTo>
                    <a:pt x="240" y="0"/>
                  </a:lnTo>
                  <a:lnTo>
                    <a:pt x="384" y="19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51"/>
            <p:cNvSpPr>
              <a:spLocks/>
            </p:cNvSpPr>
            <p:nvPr/>
          </p:nvSpPr>
          <p:spPr bwMode="auto">
            <a:xfrm>
              <a:off x="2335" y="1344"/>
              <a:ext cx="977" cy="1265"/>
            </a:xfrm>
            <a:custGeom>
              <a:avLst/>
              <a:gdLst>
                <a:gd name="T0" fmla="*/ 419 w 960"/>
                <a:gd name="T1" fmla="*/ 985 h 912"/>
                <a:gd name="T2" fmla="*/ 525 w 960"/>
                <a:gd name="T3" fmla="*/ 0 h 912"/>
                <a:gd name="T4" fmla="*/ 629 w 960"/>
                <a:gd name="T5" fmla="*/ 985 h 912"/>
                <a:gd name="T6" fmla="*/ 839 w 960"/>
                <a:gd name="T7" fmla="*/ 491 h 912"/>
                <a:gd name="T8" fmla="*/ 734 w 960"/>
                <a:gd name="T9" fmla="*/ 1476 h 912"/>
                <a:gd name="T10" fmla="*/ 995 w 960"/>
                <a:gd name="T11" fmla="*/ 1476 h 912"/>
                <a:gd name="T12" fmla="*/ 839 w 960"/>
                <a:gd name="T13" fmla="*/ 2218 h 912"/>
                <a:gd name="T14" fmla="*/ 1048 w 960"/>
                <a:gd name="T15" fmla="*/ 2709 h 912"/>
                <a:gd name="T16" fmla="*/ 839 w 960"/>
                <a:gd name="T17" fmla="*/ 2957 h 912"/>
                <a:gd name="T18" fmla="*/ 995 w 960"/>
                <a:gd name="T19" fmla="*/ 3698 h 912"/>
                <a:gd name="T20" fmla="*/ 734 w 960"/>
                <a:gd name="T21" fmla="*/ 3450 h 912"/>
                <a:gd name="T22" fmla="*/ 786 w 960"/>
                <a:gd name="T23" fmla="*/ 4434 h 912"/>
                <a:gd name="T24" fmla="*/ 577 w 960"/>
                <a:gd name="T25" fmla="*/ 3698 h 912"/>
                <a:gd name="T26" fmla="*/ 577 w 960"/>
                <a:gd name="T27" fmla="*/ 4683 h 912"/>
                <a:gd name="T28" fmla="*/ 419 w 960"/>
                <a:gd name="T29" fmla="*/ 3698 h 912"/>
                <a:gd name="T30" fmla="*/ 313 w 960"/>
                <a:gd name="T31" fmla="*/ 4683 h 912"/>
                <a:gd name="T32" fmla="*/ 313 w 960"/>
                <a:gd name="T33" fmla="*/ 3698 h 912"/>
                <a:gd name="T34" fmla="*/ 159 w 960"/>
                <a:gd name="T35" fmla="*/ 3942 h 912"/>
                <a:gd name="T36" fmla="*/ 210 w 960"/>
                <a:gd name="T37" fmla="*/ 2957 h 912"/>
                <a:gd name="T38" fmla="*/ 0 w 960"/>
                <a:gd name="T39" fmla="*/ 2709 h 912"/>
                <a:gd name="T40" fmla="*/ 210 w 960"/>
                <a:gd name="T41" fmla="*/ 2218 h 912"/>
                <a:gd name="T42" fmla="*/ 0 w 960"/>
                <a:gd name="T43" fmla="*/ 1724 h 912"/>
                <a:gd name="T44" fmla="*/ 261 w 960"/>
                <a:gd name="T45" fmla="*/ 1476 h 912"/>
                <a:gd name="T46" fmla="*/ 53 w 960"/>
                <a:gd name="T47" fmla="*/ 739 h 912"/>
                <a:gd name="T48" fmla="*/ 313 w 960"/>
                <a:gd name="T49" fmla="*/ 985 h 912"/>
                <a:gd name="T50" fmla="*/ 261 w 960"/>
                <a:gd name="T51" fmla="*/ 0 h 912"/>
                <a:gd name="T52" fmla="*/ 419 w 960"/>
                <a:gd name="T53" fmla="*/ 985 h 9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60" h="912">
                  <a:moveTo>
                    <a:pt x="384" y="192"/>
                  </a:moveTo>
                  <a:lnTo>
                    <a:pt x="480" y="0"/>
                  </a:lnTo>
                  <a:lnTo>
                    <a:pt x="576" y="192"/>
                  </a:lnTo>
                  <a:lnTo>
                    <a:pt x="768" y="96"/>
                  </a:lnTo>
                  <a:lnTo>
                    <a:pt x="672" y="288"/>
                  </a:lnTo>
                  <a:lnTo>
                    <a:pt x="912" y="288"/>
                  </a:lnTo>
                  <a:lnTo>
                    <a:pt x="768" y="432"/>
                  </a:lnTo>
                  <a:lnTo>
                    <a:pt x="960" y="528"/>
                  </a:lnTo>
                  <a:lnTo>
                    <a:pt x="768" y="576"/>
                  </a:lnTo>
                  <a:lnTo>
                    <a:pt x="912" y="720"/>
                  </a:lnTo>
                  <a:lnTo>
                    <a:pt x="672" y="672"/>
                  </a:lnTo>
                  <a:lnTo>
                    <a:pt x="720" y="864"/>
                  </a:lnTo>
                  <a:lnTo>
                    <a:pt x="528" y="720"/>
                  </a:lnTo>
                  <a:lnTo>
                    <a:pt x="528" y="912"/>
                  </a:lnTo>
                  <a:lnTo>
                    <a:pt x="384" y="720"/>
                  </a:lnTo>
                  <a:lnTo>
                    <a:pt x="288" y="912"/>
                  </a:lnTo>
                  <a:lnTo>
                    <a:pt x="288" y="720"/>
                  </a:lnTo>
                  <a:lnTo>
                    <a:pt x="144" y="768"/>
                  </a:lnTo>
                  <a:lnTo>
                    <a:pt x="192" y="576"/>
                  </a:lnTo>
                  <a:lnTo>
                    <a:pt x="0" y="528"/>
                  </a:lnTo>
                  <a:lnTo>
                    <a:pt x="192" y="432"/>
                  </a:lnTo>
                  <a:lnTo>
                    <a:pt x="0" y="336"/>
                  </a:lnTo>
                  <a:lnTo>
                    <a:pt x="240" y="288"/>
                  </a:lnTo>
                  <a:lnTo>
                    <a:pt x="48" y="144"/>
                  </a:lnTo>
                  <a:lnTo>
                    <a:pt x="288" y="192"/>
                  </a:lnTo>
                  <a:lnTo>
                    <a:pt x="240" y="0"/>
                  </a:lnTo>
                  <a:lnTo>
                    <a:pt x="384" y="19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52"/>
            <p:cNvSpPr>
              <a:spLocks/>
            </p:cNvSpPr>
            <p:nvPr/>
          </p:nvSpPr>
          <p:spPr bwMode="auto">
            <a:xfrm>
              <a:off x="2479" y="1536"/>
              <a:ext cx="689" cy="864"/>
            </a:xfrm>
            <a:custGeom>
              <a:avLst/>
              <a:gdLst>
                <a:gd name="T0" fmla="*/ 73 w 960"/>
                <a:gd name="T1" fmla="*/ 146 h 912"/>
                <a:gd name="T2" fmla="*/ 92 w 960"/>
                <a:gd name="T3" fmla="*/ 0 h 912"/>
                <a:gd name="T4" fmla="*/ 109 w 960"/>
                <a:gd name="T5" fmla="*/ 146 h 912"/>
                <a:gd name="T6" fmla="*/ 146 w 960"/>
                <a:gd name="T7" fmla="*/ 73 h 912"/>
                <a:gd name="T8" fmla="*/ 128 w 960"/>
                <a:gd name="T9" fmla="*/ 220 h 912"/>
                <a:gd name="T10" fmla="*/ 174 w 960"/>
                <a:gd name="T11" fmla="*/ 220 h 912"/>
                <a:gd name="T12" fmla="*/ 146 w 960"/>
                <a:gd name="T13" fmla="*/ 330 h 912"/>
                <a:gd name="T14" fmla="*/ 183 w 960"/>
                <a:gd name="T15" fmla="*/ 403 h 912"/>
                <a:gd name="T16" fmla="*/ 146 w 960"/>
                <a:gd name="T17" fmla="*/ 440 h 912"/>
                <a:gd name="T18" fmla="*/ 174 w 960"/>
                <a:gd name="T19" fmla="*/ 549 h 912"/>
                <a:gd name="T20" fmla="*/ 128 w 960"/>
                <a:gd name="T21" fmla="*/ 513 h 912"/>
                <a:gd name="T22" fmla="*/ 137 w 960"/>
                <a:gd name="T23" fmla="*/ 659 h 912"/>
                <a:gd name="T24" fmla="*/ 100 w 960"/>
                <a:gd name="T25" fmla="*/ 549 h 912"/>
                <a:gd name="T26" fmla="*/ 100 w 960"/>
                <a:gd name="T27" fmla="*/ 696 h 912"/>
                <a:gd name="T28" fmla="*/ 73 w 960"/>
                <a:gd name="T29" fmla="*/ 549 h 912"/>
                <a:gd name="T30" fmla="*/ 55 w 960"/>
                <a:gd name="T31" fmla="*/ 696 h 912"/>
                <a:gd name="T32" fmla="*/ 55 w 960"/>
                <a:gd name="T33" fmla="*/ 549 h 912"/>
                <a:gd name="T34" fmla="*/ 27 w 960"/>
                <a:gd name="T35" fmla="*/ 587 h 912"/>
                <a:gd name="T36" fmla="*/ 37 w 960"/>
                <a:gd name="T37" fmla="*/ 440 h 912"/>
                <a:gd name="T38" fmla="*/ 0 w 960"/>
                <a:gd name="T39" fmla="*/ 403 h 912"/>
                <a:gd name="T40" fmla="*/ 37 w 960"/>
                <a:gd name="T41" fmla="*/ 330 h 912"/>
                <a:gd name="T42" fmla="*/ 0 w 960"/>
                <a:gd name="T43" fmla="*/ 256 h 912"/>
                <a:gd name="T44" fmla="*/ 45 w 960"/>
                <a:gd name="T45" fmla="*/ 220 h 912"/>
                <a:gd name="T46" fmla="*/ 9 w 960"/>
                <a:gd name="T47" fmla="*/ 110 h 912"/>
                <a:gd name="T48" fmla="*/ 55 w 960"/>
                <a:gd name="T49" fmla="*/ 146 h 912"/>
                <a:gd name="T50" fmla="*/ 45 w 960"/>
                <a:gd name="T51" fmla="*/ 0 h 912"/>
                <a:gd name="T52" fmla="*/ 73 w 960"/>
                <a:gd name="T53" fmla="*/ 146 h 9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60" h="912">
                  <a:moveTo>
                    <a:pt x="384" y="192"/>
                  </a:moveTo>
                  <a:lnTo>
                    <a:pt x="480" y="0"/>
                  </a:lnTo>
                  <a:lnTo>
                    <a:pt x="576" y="192"/>
                  </a:lnTo>
                  <a:lnTo>
                    <a:pt x="768" y="96"/>
                  </a:lnTo>
                  <a:lnTo>
                    <a:pt x="672" y="288"/>
                  </a:lnTo>
                  <a:lnTo>
                    <a:pt x="912" y="288"/>
                  </a:lnTo>
                  <a:lnTo>
                    <a:pt x="768" y="432"/>
                  </a:lnTo>
                  <a:lnTo>
                    <a:pt x="960" y="528"/>
                  </a:lnTo>
                  <a:lnTo>
                    <a:pt x="768" y="576"/>
                  </a:lnTo>
                  <a:lnTo>
                    <a:pt x="912" y="720"/>
                  </a:lnTo>
                  <a:lnTo>
                    <a:pt x="672" y="672"/>
                  </a:lnTo>
                  <a:lnTo>
                    <a:pt x="720" y="864"/>
                  </a:lnTo>
                  <a:lnTo>
                    <a:pt x="528" y="720"/>
                  </a:lnTo>
                  <a:lnTo>
                    <a:pt x="528" y="912"/>
                  </a:lnTo>
                  <a:lnTo>
                    <a:pt x="384" y="720"/>
                  </a:lnTo>
                  <a:lnTo>
                    <a:pt x="288" y="912"/>
                  </a:lnTo>
                  <a:lnTo>
                    <a:pt x="288" y="720"/>
                  </a:lnTo>
                  <a:lnTo>
                    <a:pt x="144" y="768"/>
                  </a:lnTo>
                  <a:lnTo>
                    <a:pt x="192" y="576"/>
                  </a:lnTo>
                  <a:lnTo>
                    <a:pt x="0" y="528"/>
                  </a:lnTo>
                  <a:lnTo>
                    <a:pt x="192" y="432"/>
                  </a:lnTo>
                  <a:lnTo>
                    <a:pt x="0" y="336"/>
                  </a:lnTo>
                  <a:lnTo>
                    <a:pt x="240" y="288"/>
                  </a:lnTo>
                  <a:lnTo>
                    <a:pt x="48" y="144"/>
                  </a:lnTo>
                  <a:lnTo>
                    <a:pt x="288" y="192"/>
                  </a:lnTo>
                  <a:lnTo>
                    <a:pt x="240" y="0"/>
                  </a:lnTo>
                  <a:lnTo>
                    <a:pt x="384" y="19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1790701" y="1352550"/>
            <a:ext cx="28352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defRPr/>
            </a:pP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Individual</a:t>
            </a:r>
            <a:b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Family</a:t>
            </a:r>
            <a:b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Society</a:t>
            </a:r>
            <a:b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Nation</a:t>
            </a:r>
            <a:b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Bloc</a:t>
            </a:r>
            <a:endParaRPr lang="sk-SK" altLang="en-US" sz="300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Rectangle 54"/>
          <p:cNvSpPr>
            <a:spLocks noChangeArrowheads="1"/>
          </p:cNvSpPr>
          <p:nvPr/>
        </p:nvSpPr>
        <p:spPr bwMode="auto">
          <a:xfrm>
            <a:off x="7718426" y="1358900"/>
            <a:ext cx="28352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defRPr/>
            </a:pP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Individual</a:t>
            </a:r>
            <a:b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Family</a:t>
            </a:r>
            <a:b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Society</a:t>
            </a:r>
            <a:b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Nation</a:t>
            </a:r>
            <a:b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Bloc</a:t>
            </a:r>
            <a:endParaRPr lang="sk-SK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auto">
          <a:xfrm>
            <a:off x="4926014" y="2122489"/>
            <a:ext cx="2301875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Land</a:t>
            </a:r>
            <a:br>
              <a:rPr lang="en-US" altLang="zh-C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Power</a:t>
            </a:r>
            <a:br>
              <a:rPr lang="en-US" altLang="zh-C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Beliefs</a:t>
            </a:r>
            <a:endParaRPr lang="sk-SK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7422" name="Group 31"/>
          <p:cNvGrpSpPr>
            <a:grpSpLocks/>
          </p:cNvGrpSpPr>
          <p:nvPr/>
        </p:nvGrpSpPr>
        <p:grpSpPr bwMode="auto">
          <a:xfrm>
            <a:off x="3175000" y="1533525"/>
            <a:ext cx="5994400" cy="2590800"/>
            <a:chOff x="1651000" y="1347788"/>
            <a:chExt cx="5994400" cy="2590800"/>
          </a:xfrm>
        </p:grpSpPr>
        <p:sp>
          <p:nvSpPr>
            <p:cNvPr id="21" name="Line 56"/>
            <p:cNvSpPr>
              <a:spLocks noChangeShapeType="1"/>
            </p:cNvSpPr>
            <p:nvPr/>
          </p:nvSpPr>
          <p:spPr bwMode="auto">
            <a:xfrm>
              <a:off x="2705100" y="1347788"/>
              <a:ext cx="9144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2032000" y="2033588"/>
              <a:ext cx="12954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V="1">
              <a:off x="2171700" y="2643188"/>
              <a:ext cx="9144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>
              <a:off x="2070100" y="3322638"/>
              <a:ext cx="12446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Line 61"/>
            <p:cNvSpPr>
              <a:spLocks noChangeShapeType="1"/>
            </p:cNvSpPr>
            <p:nvPr/>
          </p:nvSpPr>
          <p:spPr bwMode="auto">
            <a:xfrm rot="10800000">
              <a:off x="5956300" y="2033588"/>
              <a:ext cx="12700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Line 62"/>
            <p:cNvSpPr>
              <a:spLocks noChangeShapeType="1"/>
            </p:cNvSpPr>
            <p:nvPr/>
          </p:nvSpPr>
          <p:spPr bwMode="auto">
            <a:xfrm rot="10800000">
              <a:off x="5549900" y="1347788"/>
              <a:ext cx="9652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Line 63"/>
            <p:cNvSpPr>
              <a:spLocks noChangeShapeType="1"/>
            </p:cNvSpPr>
            <p:nvPr/>
          </p:nvSpPr>
          <p:spPr bwMode="auto">
            <a:xfrm rot="10800000">
              <a:off x="6134100" y="2643188"/>
              <a:ext cx="9779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Line 64"/>
            <p:cNvSpPr>
              <a:spLocks noChangeShapeType="1"/>
            </p:cNvSpPr>
            <p:nvPr/>
          </p:nvSpPr>
          <p:spPr bwMode="auto">
            <a:xfrm rot="10800000" flipV="1">
              <a:off x="5854700" y="3322638"/>
              <a:ext cx="1358900" cy="635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Line 67"/>
            <p:cNvSpPr>
              <a:spLocks noChangeShapeType="1"/>
            </p:cNvSpPr>
            <p:nvPr/>
          </p:nvSpPr>
          <p:spPr bwMode="auto">
            <a:xfrm>
              <a:off x="1651000" y="3938588"/>
              <a:ext cx="16764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Line 68"/>
            <p:cNvSpPr>
              <a:spLocks noChangeShapeType="1"/>
            </p:cNvSpPr>
            <p:nvPr/>
          </p:nvSpPr>
          <p:spPr bwMode="auto">
            <a:xfrm rot="10800000">
              <a:off x="5486400" y="3938588"/>
              <a:ext cx="2159000" cy="0"/>
            </a:xfrm>
            <a:prstGeom prst="line">
              <a:avLst/>
            </a:prstGeom>
            <a:noFill/>
            <a:ln w="88900">
              <a:solidFill>
                <a:srgbClr val="787878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0" y="4689476"/>
            <a:ext cx="9144000" cy="2168525"/>
            <a:chOff x="1524000" y="4689476"/>
            <a:chExt cx="9144000" cy="2168525"/>
          </a:xfrm>
        </p:grpSpPr>
        <p:sp>
          <p:nvSpPr>
            <p:cNvPr id="2" name="Rectangle 1"/>
            <p:cNvSpPr/>
            <p:nvPr/>
          </p:nvSpPr>
          <p:spPr>
            <a:xfrm>
              <a:off x="1524000" y="4733926"/>
              <a:ext cx="9144000" cy="2124075"/>
            </a:xfrm>
            <a:prstGeom prst="rect">
              <a:avLst/>
            </a:prstGeom>
            <a:gradFill flip="none" rotWithShape="1">
              <a:gsLst>
                <a:gs pos="0">
                  <a:srgbClr val="178095">
                    <a:shade val="30000"/>
                    <a:satMod val="115000"/>
                  </a:srgbClr>
                </a:gs>
                <a:gs pos="50000">
                  <a:srgbClr val="178095">
                    <a:shade val="67500"/>
                    <a:satMod val="115000"/>
                  </a:srgbClr>
                </a:gs>
                <a:gs pos="100000">
                  <a:srgbClr val="17809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66"/>
            <p:cNvSpPr>
              <a:spLocks noChangeAspect="1" noChangeArrowheads="1"/>
            </p:cNvSpPr>
            <p:nvPr/>
          </p:nvSpPr>
          <p:spPr bwMode="auto">
            <a:xfrm>
              <a:off x="2622550" y="5443539"/>
              <a:ext cx="1187450" cy="1189037"/>
            </a:xfrm>
            <a:prstGeom prst="ellipse">
              <a:avLst/>
            </a:prstGeom>
            <a:solidFill>
              <a:srgbClr val="EA3332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1524000" y="4689476"/>
              <a:ext cx="9144000" cy="7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500" dirty="0">
                  <a:solidFill>
                    <a:schemeClr val="bg1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THE INTERNAL DIMENSION OF HISTORY</a:t>
              </a:r>
              <a:endParaRPr lang="sk-SK" altLang="en-US" sz="25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Oval 22"/>
            <p:cNvSpPr>
              <a:spLocks noChangeAspect="1" noChangeArrowheads="1"/>
            </p:cNvSpPr>
            <p:nvPr/>
          </p:nvSpPr>
          <p:spPr bwMode="auto">
            <a:xfrm>
              <a:off x="8382000" y="5445126"/>
              <a:ext cx="1187450" cy="1185863"/>
            </a:xfrm>
            <a:prstGeom prst="ellipse">
              <a:avLst/>
            </a:prstGeom>
            <a:solidFill>
              <a:srgbClr val="ADC229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23"/>
            <p:cNvSpPr txBox="1">
              <a:spLocks noChangeAspect="1" noChangeArrowheads="1"/>
            </p:cNvSpPr>
            <p:nvPr/>
          </p:nvSpPr>
          <p:spPr bwMode="auto">
            <a:xfrm>
              <a:off x="8467725" y="5542758"/>
              <a:ext cx="1016000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468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000" dirty="0">
                  <a:solidFill>
                    <a:schemeClr val="bg1"/>
                  </a:solidFill>
                </a:rPr>
                <a:t>God</a:t>
              </a:r>
            </a:p>
          </p:txBody>
        </p:sp>
        <p:sp>
          <p:nvSpPr>
            <p:cNvPr id="9" name="Text Box 25"/>
            <p:cNvSpPr txBox="1">
              <a:spLocks noChangeAspect="1" noChangeArrowheads="1"/>
            </p:cNvSpPr>
            <p:nvPr/>
          </p:nvSpPr>
          <p:spPr bwMode="auto">
            <a:xfrm>
              <a:off x="2606675" y="5786439"/>
              <a:ext cx="1219200" cy="477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468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500">
                  <a:solidFill>
                    <a:schemeClr val="bg1"/>
                  </a:solidFill>
                </a:rPr>
                <a:t>Satan</a:t>
              </a:r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V="1">
              <a:off x="3890963" y="6038850"/>
              <a:ext cx="1073150" cy="0"/>
            </a:xfrm>
            <a:prstGeom prst="line">
              <a:avLst/>
            </a:prstGeom>
            <a:noFill/>
            <a:ln w="139700">
              <a:solidFill>
                <a:schemeClr val="bg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 rot="10800000" flipV="1">
              <a:off x="7073899" y="6038850"/>
              <a:ext cx="1227138" cy="0"/>
            </a:xfrm>
            <a:prstGeom prst="line">
              <a:avLst/>
            </a:prstGeom>
            <a:noFill/>
            <a:ln w="139700">
              <a:solidFill>
                <a:schemeClr val="bg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143501" y="5659438"/>
              <a:ext cx="1752601" cy="7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500" dirty="0">
                  <a:solidFill>
                    <a:srgbClr val="FFFF00"/>
                  </a:solidFill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Humanity</a:t>
              </a:r>
              <a:endParaRPr lang="sk-SK" altLang="en-US" sz="2500" dirty="0">
                <a:solidFill>
                  <a:srgbClr val="FFFF00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0167" y="6113224"/>
              <a:ext cx="403529" cy="349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24000" y="4689476"/>
              <a:ext cx="91440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5967" y="2205509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3682" y="2185988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47876" y="3058751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/>
        </p:nvGraphicFramePr>
        <p:xfrm>
          <a:off x="2047875" y="258603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65079" y="2240325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1122" y="161912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71117" y="16191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863667" y="3113088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863667" y="1665698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4709" y="2575224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651654" y="11563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207" y="97674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1658" y="113588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5"/>
          <p:cNvSpPr>
            <a:spLocks noChangeAspect="1"/>
          </p:cNvSpPr>
          <p:nvPr/>
        </p:nvSpPr>
        <p:spPr bwMode="auto">
          <a:xfrm>
            <a:off x="5182871" y="209168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046074" y="3093567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8" name="Text Box 41"/>
          <p:cNvSpPr txBox="1">
            <a:spLocks noChangeAspect="1" noChangeArrowheads="1"/>
          </p:cNvSpPr>
          <p:nvPr/>
        </p:nvSpPr>
        <p:spPr bwMode="auto">
          <a:xfrm>
            <a:off x="6061507" y="1980798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6644995" y="2323274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85"/>
          <p:cNvSpPr>
            <a:spLocks noChangeAspect="1"/>
          </p:cNvSpPr>
          <p:nvPr/>
        </p:nvSpPr>
        <p:spPr bwMode="auto">
          <a:xfrm>
            <a:off x="5580207" y="906241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42"/>
          <p:cNvSpPr txBox="1">
            <a:spLocks noChangeAspect="1" noChangeArrowheads="1"/>
          </p:cNvSpPr>
          <p:nvPr/>
        </p:nvSpPr>
        <p:spPr bwMode="auto">
          <a:xfrm>
            <a:off x="7530386" y="3093847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26" name="Text Box 38"/>
          <p:cNvSpPr txBox="1">
            <a:spLocks noChangeAspect="1" noChangeArrowheads="1"/>
          </p:cNvSpPr>
          <p:nvPr/>
        </p:nvSpPr>
        <p:spPr bwMode="auto">
          <a:xfrm>
            <a:off x="8209839" y="1139114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38392" y="959534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99843" y="1118672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42"/>
          <p:cNvSpPr txBox="1">
            <a:spLocks noChangeAspect="1" noChangeArrowheads="1"/>
          </p:cNvSpPr>
          <p:nvPr/>
        </p:nvSpPr>
        <p:spPr bwMode="auto">
          <a:xfrm>
            <a:off x="8016447" y="1929566"/>
            <a:ext cx="1175624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Return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7933323" y="2272618"/>
            <a:ext cx="772688" cy="3175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55967" y="2205509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3682" y="2185988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47876" y="3058751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35409"/>
              </p:ext>
            </p:extLst>
          </p:nvPr>
        </p:nvGraphicFramePr>
        <p:xfrm>
          <a:off x="2047875" y="258603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65079" y="2240325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1122" y="161912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71117" y="16191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863667" y="3113088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863667" y="1665698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4709" y="2575224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651654" y="115632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207" y="97674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1658" y="113588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5"/>
          <p:cNvSpPr>
            <a:spLocks noChangeAspect="1"/>
          </p:cNvSpPr>
          <p:nvPr/>
        </p:nvSpPr>
        <p:spPr bwMode="auto">
          <a:xfrm>
            <a:off x="5182871" y="2091684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046074" y="3093567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8" name="Text Box 41"/>
          <p:cNvSpPr txBox="1">
            <a:spLocks noChangeAspect="1" noChangeArrowheads="1"/>
          </p:cNvSpPr>
          <p:nvPr/>
        </p:nvSpPr>
        <p:spPr bwMode="auto">
          <a:xfrm>
            <a:off x="6061507" y="1980798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6644995" y="2323274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85"/>
          <p:cNvSpPr>
            <a:spLocks noChangeAspect="1"/>
          </p:cNvSpPr>
          <p:nvPr/>
        </p:nvSpPr>
        <p:spPr bwMode="auto">
          <a:xfrm>
            <a:off x="5580207" y="906241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42"/>
          <p:cNvSpPr txBox="1">
            <a:spLocks noChangeAspect="1" noChangeArrowheads="1"/>
          </p:cNvSpPr>
          <p:nvPr/>
        </p:nvSpPr>
        <p:spPr bwMode="auto">
          <a:xfrm>
            <a:off x="7530386" y="3093847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23" name="Text Box 38"/>
          <p:cNvSpPr txBox="1">
            <a:spLocks noChangeAspect="1" noChangeArrowheads="1"/>
          </p:cNvSpPr>
          <p:nvPr/>
        </p:nvSpPr>
        <p:spPr bwMode="auto">
          <a:xfrm>
            <a:off x="8209839" y="1139114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38392" y="959534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99843" y="1118672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050501" y="2205509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3642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5"/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8" name="Text Box 41"/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85"/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42"/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23" name="Text Box 38"/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3238" y="3507518"/>
            <a:ext cx="1564460" cy="2179062"/>
          </a:xfrm>
          <a:prstGeom prst="rect">
            <a:avLst/>
          </a:prstGeom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039727" y="5554662"/>
            <a:ext cx="2466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1800" dirty="0">
                <a:solidFill>
                  <a:schemeClr val="bg1"/>
                </a:solidFill>
                <a:latin typeface="Tahoma"/>
                <a:ea typeface="宋体" panose="02010600030101010101" pitchFamily="2" charset="-122"/>
                <a:cs typeface="+mn-cs"/>
              </a:rPr>
              <a:t>John the Baptist</a:t>
            </a:r>
            <a:endParaRPr lang="en-US" altLang="en-US" sz="1800" dirty="0">
              <a:solidFill>
                <a:schemeClr val="bg1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3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65766" y="4234436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Oval 7"/>
          <p:cNvSpPr>
            <a:spLocks noChangeAspect="1" noChangeArrowheads="1"/>
          </p:cNvSpPr>
          <p:nvPr/>
        </p:nvSpPr>
        <p:spPr bwMode="auto">
          <a:xfrm>
            <a:off x="9544949" y="3955182"/>
            <a:ext cx="884663" cy="88385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8"/>
          <p:cNvSpPr txBox="1">
            <a:spLocks noChangeAspect="1" noChangeArrowheads="1"/>
          </p:cNvSpPr>
          <p:nvPr/>
        </p:nvSpPr>
        <p:spPr bwMode="auto">
          <a:xfrm>
            <a:off x="9497330" y="4161341"/>
            <a:ext cx="977756" cy="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05565" y="4234436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John/Baptist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 rot="10800000" flipH="1">
            <a:off x="7446721" y="3896316"/>
            <a:ext cx="1110681" cy="1036679"/>
            <a:chOff x="2253" y="1938"/>
            <a:chExt cx="1248" cy="1219"/>
          </a:xfrm>
        </p:grpSpPr>
        <p:sp>
          <p:nvSpPr>
            <p:cNvPr id="35" name="Freeform 21"/>
            <p:cNvSpPr>
              <a:spLocks noChangeArrowheads="1"/>
            </p:cNvSpPr>
            <p:nvPr/>
          </p:nvSpPr>
          <p:spPr bwMode="auto">
            <a:xfrm>
              <a:off x="2254" y="1927"/>
              <a:ext cx="1245" cy="278"/>
            </a:xfrm>
            <a:custGeom>
              <a:avLst/>
              <a:gdLst>
                <a:gd name="T0" fmla="*/ 0 w 861"/>
                <a:gd name="T1" fmla="*/ 128 h 197"/>
                <a:gd name="T2" fmla="*/ 408 w 861"/>
                <a:gd name="T3" fmla="*/ 0 h 197"/>
                <a:gd name="T4" fmla="*/ 752 w 861"/>
                <a:gd name="T5" fmla="*/ 96 h 197"/>
                <a:gd name="T6" fmla="*/ 771 w 861"/>
                <a:gd name="T7" fmla="*/ 66 h 197"/>
                <a:gd name="T8" fmla="*/ 861 w 861"/>
                <a:gd name="T9" fmla="*/ 195 h 197"/>
                <a:gd name="T10" fmla="*/ 701 w 861"/>
                <a:gd name="T11" fmla="*/ 192 h 197"/>
                <a:gd name="T12" fmla="*/ 719 w 861"/>
                <a:gd name="T13" fmla="*/ 161 h 197"/>
                <a:gd name="T14" fmla="*/ 408 w 861"/>
                <a:gd name="T15" fmla="*/ 77 h 197"/>
                <a:gd name="T16" fmla="*/ 41 w 861"/>
                <a:gd name="T17" fmla="*/ 197 h 197"/>
                <a:gd name="T18" fmla="*/ 0 w 861"/>
                <a:gd name="T19" fmla="*/ 1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197">
                  <a:moveTo>
                    <a:pt x="0" y="128"/>
                  </a:moveTo>
                  <a:cubicBezTo>
                    <a:pt x="132" y="45"/>
                    <a:pt x="277" y="0"/>
                    <a:pt x="408" y="0"/>
                  </a:cubicBezTo>
                  <a:cubicBezTo>
                    <a:pt x="539" y="0"/>
                    <a:pt x="660" y="54"/>
                    <a:pt x="752" y="96"/>
                  </a:cubicBezTo>
                  <a:cubicBezTo>
                    <a:pt x="760" y="82"/>
                    <a:pt x="771" y="66"/>
                    <a:pt x="771" y="66"/>
                  </a:cubicBezTo>
                  <a:cubicBezTo>
                    <a:pt x="771" y="66"/>
                    <a:pt x="861" y="195"/>
                    <a:pt x="861" y="195"/>
                  </a:cubicBezTo>
                  <a:cubicBezTo>
                    <a:pt x="861" y="195"/>
                    <a:pt x="701" y="192"/>
                    <a:pt x="701" y="192"/>
                  </a:cubicBezTo>
                  <a:cubicBezTo>
                    <a:pt x="701" y="192"/>
                    <a:pt x="712" y="172"/>
                    <a:pt x="719" y="161"/>
                  </a:cubicBezTo>
                  <a:cubicBezTo>
                    <a:pt x="613" y="105"/>
                    <a:pt x="518" y="77"/>
                    <a:pt x="408" y="77"/>
                  </a:cubicBezTo>
                  <a:cubicBezTo>
                    <a:pt x="298" y="77"/>
                    <a:pt x="177" y="104"/>
                    <a:pt x="41" y="197"/>
                  </a:cubicBezTo>
                  <a:cubicBezTo>
                    <a:pt x="41" y="19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EA33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6" name="Freeform 22"/>
            <p:cNvSpPr>
              <a:spLocks noChangeArrowheads="1"/>
            </p:cNvSpPr>
            <p:nvPr/>
          </p:nvSpPr>
          <p:spPr bwMode="auto">
            <a:xfrm rot="10800000">
              <a:off x="2256" y="2880"/>
              <a:ext cx="1245" cy="276"/>
            </a:xfrm>
            <a:custGeom>
              <a:avLst/>
              <a:gdLst>
                <a:gd name="T0" fmla="*/ 0 w 861"/>
                <a:gd name="T1" fmla="*/ 128 h 197"/>
                <a:gd name="T2" fmla="*/ 408 w 861"/>
                <a:gd name="T3" fmla="*/ 0 h 197"/>
                <a:gd name="T4" fmla="*/ 752 w 861"/>
                <a:gd name="T5" fmla="*/ 96 h 197"/>
                <a:gd name="T6" fmla="*/ 771 w 861"/>
                <a:gd name="T7" fmla="*/ 66 h 197"/>
                <a:gd name="T8" fmla="*/ 861 w 861"/>
                <a:gd name="T9" fmla="*/ 195 h 197"/>
                <a:gd name="T10" fmla="*/ 701 w 861"/>
                <a:gd name="T11" fmla="*/ 192 h 197"/>
                <a:gd name="T12" fmla="*/ 719 w 861"/>
                <a:gd name="T13" fmla="*/ 161 h 197"/>
                <a:gd name="T14" fmla="*/ 408 w 861"/>
                <a:gd name="T15" fmla="*/ 77 h 197"/>
                <a:gd name="T16" fmla="*/ 41 w 861"/>
                <a:gd name="T17" fmla="*/ 197 h 197"/>
                <a:gd name="T18" fmla="*/ 0 w 861"/>
                <a:gd name="T19" fmla="*/ 1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197">
                  <a:moveTo>
                    <a:pt x="0" y="128"/>
                  </a:moveTo>
                  <a:cubicBezTo>
                    <a:pt x="132" y="45"/>
                    <a:pt x="277" y="0"/>
                    <a:pt x="408" y="0"/>
                  </a:cubicBezTo>
                  <a:cubicBezTo>
                    <a:pt x="539" y="0"/>
                    <a:pt x="660" y="54"/>
                    <a:pt x="752" y="96"/>
                  </a:cubicBezTo>
                  <a:cubicBezTo>
                    <a:pt x="760" y="82"/>
                    <a:pt x="771" y="66"/>
                    <a:pt x="771" y="66"/>
                  </a:cubicBezTo>
                  <a:cubicBezTo>
                    <a:pt x="771" y="66"/>
                    <a:pt x="861" y="195"/>
                    <a:pt x="861" y="195"/>
                  </a:cubicBezTo>
                  <a:cubicBezTo>
                    <a:pt x="861" y="195"/>
                    <a:pt x="701" y="192"/>
                    <a:pt x="701" y="192"/>
                  </a:cubicBezTo>
                  <a:cubicBezTo>
                    <a:pt x="701" y="192"/>
                    <a:pt x="712" y="172"/>
                    <a:pt x="719" y="161"/>
                  </a:cubicBezTo>
                  <a:cubicBezTo>
                    <a:pt x="613" y="105"/>
                    <a:pt x="518" y="77"/>
                    <a:pt x="408" y="77"/>
                  </a:cubicBezTo>
                  <a:cubicBezTo>
                    <a:pt x="298" y="77"/>
                    <a:pt x="177" y="104"/>
                    <a:pt x="41" y="197"/>
                  </a:cubicBezTo>
                  <a:cubicBezTo>
                    <a:pt x="41" y="19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ADC2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</p:grpSp>
      <p:sp>
        <p:nvSpPr>
          <p:cNvPr id="33" name="Text Box 40"/>
          <p:cNvSpPr txBox="1">
            <a:spLocks noChangeAspect="1" noChangeArrowheads="1"/>
          </p:cNvSpPr>
          <p:nvPr/>
        </p:nvSpPr>
        <p:spPr bwMode="auto">
          <a:xfrm>
            <a:off x="1846599" y="3955182"/>
            <a:ext cx="3619516" cy="203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SALVATION THROUGH JESUS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/>
            </a:r>
            <a:b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endParaRPr lang="en-US" sz="1800" u="sng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+mn-cs"/>
            </a:endParaRPr>
          </a:p>
          <a:p>
            <a:pPr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Believe in me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  John 6:28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+mn-cs"/>
            </a:endParaRPr>
          </a:p>
          <a:p>
            <a:pPr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Follow me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  Luke 18:18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+mn-cs"/>
            </a:endParaRPr>
          </a:p>
          <a:p>
            <a:pPr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Love me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     Matthew 10:37</a:t>
            </a:r>
          </a:p>
        </p:txBody>
      </p:sp>
      <p:pic>
        <p:nvPicPr>
          <p:cNvPr id="37" name="Picture 1">
            <a:extLst>
              <a:ext uri="{FF2B5EF4-FFF2-40B4-BE49-F238E27FC236}">
                <a16:creationId xmlns:a16="http://schemas.microsoft.com/office/drawing/2014/main" id="{8602F467-E66D-445C-99E9-3564A4BDC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1"/>
          <a:stretch/>
        </p:blipFill>
        <p:spPr bwMode="auto">
          <a:xfrm flipH="1">
            <a:off x="8692243" y="4607354"/>
            <a:ext cx="1108014" cy="156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ED58FD1-BCD7-47E7-8D43-0264903B11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6097" y="4635850"/>
            <a:ext cx="1138838" cy="1586234"/>
          </a:xfrm>
          <a:prstGeom prst="rect">
            <a:avLst/>
          </a:prstGeom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5D944CF0-2533-4053-B407-91ABADB5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443C0509-FC16-443A-92E2-22C6540DA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3E828722-10DE-4AEA-8442-A384F9993E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42" name="Group 2">
            <a:extLst>
              <a:ext uri="{FF2B5EF4-FFF2-40B4-BE49-F238E27FC236}">
                <a16:creationId xmlns:a16="http://schemas.microsoft.com/office/drawing/2014/main" id="{821089BB-0624-4B80-AECB-D40606CD9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11205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Text Box 5">
            <a:extLst>
              <a:ext uri="{FF2B5EF4-FFF2-40B4-BE49-F238E27FC236}">
                <a16:creationId xmlns:a16="http://schemas.microsoft.com/office/drawing/2014/main" id="{0BBBC76D-A984-4358-B6F5-4D711030A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5A37DE-B2CC-4387-86F8-814FE0F5FAF6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7748FF59-89A6-4317-BB43-38E57E045C8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06B2BC92-59B4-405F-AC41-0FF5ACF567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FDF0BAE7-C406-4793-AD41-ED679EEA7EF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73A17A-7C90-415E-ABF8-DA84CCB3D876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70FDE2CA-7E05-4597-91CC-0838B2329FD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70BE3D-8525-4822-9C34-EBDA689600C9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98D993-A315-400F-B5B9-7F091EC438CE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FD0C3133-AD2A-47F6-93ED-E8EAA336CFA0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018FA7E4-B360-4128-97B0-6C5B361637B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D67F3600-75C1-402C-B21C-0DD07B1FD1F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55" name="Freeform 85">
            <a:extLst>
              <a:ext uri="{FF2B5EF4-FFF2-40B4-BE49-F238E27FC236}">
                <a16:creationId xmlns:a16="http://schemas.microsoft.com/office/drawing/2014/main" id="{B8D4DADF-96EF-4650-BD22-082EA54C6C5C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85">
            <a:extLst>
              <a:ext uri="{FF2B5EF4-FFF2-40B4-BE49-F238E27FC236}">
                <a16:creationId xmlns:a16="http://schemas.microsoft.com/office/drawing/2014/main" id="{414E1723-319D-42E0-888B-D4E1ABB6B05F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A67C1E2C-AF9F-415D-B17D-E55E55CEF7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id="{B45D775E-2E90-4A8C-92AE-2EDE45CB367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3C7070-D844-4377-B434-775C102AE939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C5B091F-1E30-4C3F-A1B8-497CCD49CB98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96F629CA-8A07-4F45-BA07-D7167EC4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F702A-9C76-40A3-BE39-6DDD513D3721}"/>
              </a:ext>
            </a:extLst>
          </p:cNvPr>
          <p:cNvSpPr/>
          <p:nvPr/>
        </p:nvSpPr>
        <p:spPr>
          <a:xfrm>
            <a:off x="1519979" y="32206"/>
            <a:ext cx="9144000" cy="3285853"/>
          </a:xfrm>
          <a:prstGeom prst="rect">
            <a:avLst/>
          </a:prstGeom>
          <a:solidFill>
            <a:schemeClr val="bg1">
              <a:lumMod val="75000"/>
              <a:alpha val="7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1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92425" y="4581563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Oval 7"/>
          <p:cNvSpPr>
            <a:spLocks noChangeAspect="1" noChangeArrowheads="1"/>
          </p:cNvSpPr>
          <p:nvPr/>
        </p:nvSpPr>
        <p:spPr bwMode="auto">
          <a:xfrm>
            <a:off x="9571608" y="4302309"/>
            <a:ext cx="884663" cy="88385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8"/>
          <p:cNvSpPr txBox="1">
            <a:spLocks noChangeAspect="1" noChangeArrowheads="1"/>
          </p:cNvSpPr>
          <p:nvPr/>
        </p:nvSpPr>
        <p:spPr bwMode="auto">
          <a:xfrm>
            <a:off x="9523989" y="4508468"/>
            <a:ext cx="977756" cy="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God</a:t>
            </a:r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 rot="10800000" flipH="1">
            <a:off x="7473380" y="4243443"/>
            <a:ext cx="1110681" cy="1036679"/>
            <a:chOff x="2253" y="1938"/>
            <a:chExt cx="1248" cy="1219"/>
          </a:xfrm>
        </p:grpSpPr>
        <p:sp>
          <p:nvSpPr>
            <p:cNvPr id="35" name="Freeform 21"/>
            <p:cNvSpPr>
              <a:spLocks noChangeArrowheads="1"/>
            </p:cNvSpPr>
            <p:nvPr/>
          </p:nvSpPr>
          <p:spPr bwMode="auto">
            <a:xfrm>
              <a:off x="2254" y="1927"/>
              <a:ext cx="1245" cy="278"/>
            </a:xfrm>
            <a:custGeom>
              <a:avLst/>
              <a:gdLst>
                <a:gd name="T0" fmla="*/ 0 w 861"/>
                <a:gd name="T1" fmla="*/ 128 h 197"/>
                <a:gd name="T2" fmla="*/ 408 w 861"/>
                <a:gd name="T3" fmla="*/ 0 h 197"/>
                <a:gd name="T4" fmla="*/ 752 w 861"/>
                <a:gd name="T5" fmla="*/ 96 h 197"/>
                <a:gd name="T6" fmla="*/ 771 w 861"/>
                <a:gd name="T7" fmla="*/ 66 h 197"/>
                <a:gd name="T8" fmla="*/ 861 w 861"/>
                <a:gd name="T9" fmla="*/ 195 h 197"/>
                <a:gd name="T10" fmla="*/ 701 w 861"/>
                <a:gd name="T11" fmla="*/ 192 h 197"/>
                <a:gd name="T12" fmla="*/ 719 w 861"/>
                <a:gd name="T13" fmla="*/ 161 h 197"/>
                <a:gd name="T14" fmla="*/ 408 w 861"/>
                <a:gd name="T15" fmla="*/ 77 h 197"/>
                <a:gd name="T16" fmla="*/ 41 w 861"/>
                <a:gd name="T17" fmla="*/ 197 h 197"/>
                <a:gd name="T18" fmla="*/ 0 w 861"/>
                <a:gd name="T19" fmla="*/ 1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197">
                  <a:moveTo>
                    <a:pt x="0" y="128"/>
                  </a:moveTo>
                  <a:cubicBezTo>
                    <a:pt x="132" y="45"/>
                    <a:pt x="277" y="0"/>
                    <a:pt x="408" y="0"/>
                  </a:cubicBezTo>
                  <a:cubicBezTo>
                    <a:pt x="539" y="0"/>
                    <a:pt x="660" y="54"/>
                    <a:pt x="752" y="96"/>
                  </a:cubicBezTo>
                  <a:cubicBezTo>
                    <a:pt x="760" y="82"/>
                    <a:pt x="771" y="66"/>
                    <a:pt x="771" y="66"/>
                  </a:cubicBezTo>
                  <a:cubicBezTo>
                    <a:pt x="771" y="66"/>
                    <a:pt x="861" y="195"/>
                    <a:pt x="861" y="195"/>
                  </a:cubicBezTo>
                  <a:cubicBezTo>
                    <a:pt x="861" y="195"/>
                    <a:pt x="701" y="192"/>
                    <a:pt x="701" y="192"/>
                  </a:cubicBezTo>
                  <a:cubicBezTo>
                    <a:pt x="701" y="192"/>
                    <a:pt x="712" y="172"/>
                    <a:pt x="719" y="161"/>
                  </a:cubicBezTo>
                  <a:cubicBezTo>
                    <a:pt x="613" y="105"/>
                    <a:pt x="518" y="77"/>
                    <a:pt x="408" y="77"/>
                  </a:cubicBezTo>
                  <a:cubicBezTo>
                    <a:pt x="298" y="77"/>
                    <a:pt x="177" y="104"/>
                    <a:pt x="41" y="197"/>
                  </a:cubicBezTo>
                  <a:cubicBezTo>
                    <a:pt x="41" y="19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EA33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6" name="Freeform 22"/>
            <p:cNvSpPr>
              <a:spLocks noChangeArrowheads="1"/>
            </p:cNvSpPr>
            <p:nvPr/>
          </p:nvSpPr>
          <p:spPr bwMode="auto">
            <a:xfrm rot="10800000">
              <a:off x="2256" y="2880"/>
              <a:ext cx="1245" cy="276"/>
            </a:xfrm>
            <a:custGeom>
              <a:avLst/>
              <a:gdLst>
                <a:gd name="T0" fmla="*/ 0 w 861"/>
                <a:gd name="T1" fmla="*/ 128 h 197"/>
                <a:gd name="T2" fmla="*/ 408 w 861"/>
                <a:gd name="T3" fmla="*/ 0 h 197"/>
                <a:gd name="T4" fmla="*/ 752 w 861"/>
                <a:gd name="T5" fmla="*/ 96 h 197"/>
                <a:gd name="T6" fmla="*/ 771 w 861"/>
                <a:gd name="T7" fmla="*/ 66 h 197"/>
                <a:gd name="T8" fmla="*/ 861 w 861"/>
                <a:gd name="T9" fmla="*/ 195 h 197"/>
                <a:gd name="T10" fmla="*/ 701 w 861"/>
                <a:gd name="T11" fmla="*/ 192 h 197"/>
                <a:gd name="T12" fmla="*/ 719 w 861"/>
                <a:gd name="T13" fmla="*/ 161 h 197"/>
                <a:gd name="T14" fmla="*/ 408 w 861"/>
                <a:gd name="T15" fmla="*/ 77 h 197"/>
                <a:gd name="T16" fmla="*/ 41 w 861"/>
                <a:gd name="T17" fmla="*/ 197 h 197"/>
                <a:gd name="T18" fmla="*/ 0 w 861"/>
                <a:gd name="T19" fmla="*/ 1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197">
                  <a:moveTo>
                    <a:pt x="0" y="128"/>
                  </a:moveTo>
                  <a:cubicBezTo>
                    <a:pt x="132" y="45"/>
                    <a:pt x="277" y="0"/>
                    <a:pt x="408" y="0"/>
                  </a:cubicBezTo>
                  <a:cubicBezTo>
                    <a:pt x="539" y="0"/>
                    <a:pt x="660" y="54"/>
                    <a:pt x="752" y="96"/>
                  </a:cubicBezTo>
                  <a:cubicBezTo>
                    <a:pt x="760" y="82"/>
                    <a:pt x="771" y="66"/>
                    <a:pt x="771" y="66"/>
                  </a:cubicBezTo>
                  <a:cubicBezTo>
                    <a:pt x="771" y="66"/>
                    <a:pt x="861" y="195"/>
                    <a:pt x="861" y="195"/>
                  </a:cubicBezTo>
                  <a:cubicBezTo>
                    <a:pt x="861" y="195"/>
                    <a:pt x="701" y="192"/>
                    <a:pt x="701" y="192"/>
                  </a:cubicBezTo>
                  <a:cubicBezTo>
                    <a:pt x="701" y="192"/>
                    <a:pt x="712" y="172"/>
                    <a:pt x="719" y="161"/>
                  </a:cubicBezTo>
                  <a:cubicBezTo>
                    <a:pt x="613" y="105"/>
                    <a:pt x="518" y="77"/>
                    <a:pt x="408" y="77"/>
                  </a:cubicBezTo>
                  <a:cubicBezTo>
                    <a:pt x="298" y="77"/>
                    <a:pt x="177" y="104"/>
                    <a:pt x="41" y="197"/>
                  </a:cubicBezTo>
                  <a:cubicBezTo>
                    <a:pt x="41" y="19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ADC2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</p:grpSp>
      <p:sp>
        <p:nvSpPr>
          <p:cNvPr id="7" name="Isosceles Triangle 6"/>
          <p:cNvSpPr/>
          <p:nvPr/>
        </p:nvSpPr>
        <p:spPr>
          <a:xfrm rot="5400000">
            <a:off x="3949300" y="1713839"/>
            <a:ext cx="2349118" cy="6151968"/>
          </a:xfrm>
          <a:prstGeom prst="triangle">
            <a:avLst>
              <a:gd name="adj" fmla="val 48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32224" y="4581563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John/Baptist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271254" y="3422343"/>
            <a:ext cx="1046035" cy="268823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122154" y="4535231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Satan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8494312" y="3709728"/>
            <a:ext cx="1918937" cy="2095931"/>
          </a:xfrm>
          <a:prstGeom prst="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47717FF8-D71B-4F32-8B6E-E3018400A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692583F8-CD06-4DC4-BABF-7A8AB08B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DB69EEC9-0C4B-456A-ACFE-372C632278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42" name="Group 2">
            <a:extLst>
              <a:ext uri="{FF2B5EF4-FFF2-40B4-BE49-F238E27FC236}">
                <a16:creationId xmlns:a16="http://schemas.microsoft.com/office/drawing/2014/main" id="{44FE8DCB-0B86-4A30-9995-585DA4B7B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11205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Text Box 5">
            <a:extLst>
              <a:ext uri="{FF2B5EF4-FFF2-40B4-BE49-F238E27FC236}">
                <a16:creationId xmlns:a16="http://schemas.microsoft.com/office/drawing/2014/main" id="{D4C9E725-EDC3-485F-9472-076B47D7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44C490-304D-401D-BF73-E964CE35DD97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43CA31BD-88FB-4A06-A1C5-AF4904BDC54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B966DF24-1385-42DC-8C74-269DCDF28B7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74BF2733-B8FE-48CB-8C5F-B5E0814A9A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B5AA37-B7C1-4493-85AA-5D80E7A3AEAD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2683D28E-38E2-4C33-9AFF-58FE2FA3B2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7BA40F-1031-4FF2-826A-7F61ACDB5C02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30DDB7-0CDC-45F5-86F8-13B0431DDCE6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DA0A7D66-CBC2-436E-B9C7-CB39B89BC3D4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D8FDB3A4-20B5-4B91-B44A-2E76283DBAA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94F083FF-F46F-4EFC-A352-C6CC83E9C61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55" name="Freeform 85">
            <a:extLst>
              <a:ext uri="{FF2B5EF4-FFF2-40B4-BE49-F238E27FC236}">
                <a16:creationId xmlns:a16="http://schemas.microsoft.com/office/drawing/2014/main" id="{6EDAA797-37FA-4826-B239-BAF1C4CD68D1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85">
            <a:extLst>
              <a:ext uri="{FF2B5EF4-FFF2-40B4-BE49-F238E27FC236}">
                <a16:creationId xmlns:a16="http://schemas.microsoft.com/office/drawing/2014/main" id="{5B4A9D40-369F-42D7-B615-3E8E91B14EBA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59D3980A-3DBB-41FC-8F02-C2E69EB370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id="{87A565D5-DAA9-4B88-85A9-A2140594C52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14A96E-D3CA-426D-B9CA-B221644648BE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F912BF-5F70-4238-9459-CEA5E1B2CF88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B469F1B-413E-4069-A8F0-98C6C398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556F849-A506-44E6-A075-9B146AA7153B}"/>
              </a:ext>
            </a:extLst>
          </p:cNvPr>
          <p:cNvSpPr/>
          <p:nvPr/>
        </p:nvSpPr>
        <p:spPr>
          <a:xfrm>
            <a:off x="1519979" y="32206"/>
            <a:ext cx="9144000" cy="3285853"/>
          </a:xfrm>
          <a:prstGeom prst="rect">
            <a:avLst/>
          </a:prstGeom>
          <a:solidFill>
            <a:schemeClr val="bg1">
              <a:lumMod val="75000"/>
              <a:alpha val="7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92425" y="4581563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Oval 7"/>
          <p:cNvSpPr>
            <a:spLocks noChangeAspect="1" noChangeArrowheads="1"/>
          </p:cNvSpPr>
          <p:nvPr/>
        </p:nvSpPr>
        <p:spPr bwMode="auto">
          <a:xfrm>
            <a:off x="9571608" y="4302309"/>
            <a:ext cx="884663" cy="88385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8"/>
          <p:cNvSpPr txBox="1">
            <a:spLocks noChangeAspect="1" noChangeArrowheads="1"/>
          </p:cNvSpPr>
          <p:nvPr/>
        </p:nvSpPr>
        <p:spPr bwMode="auto">
          <a:xfrm>
            <a:off x="9523989" y="4508468"/>
            <a:ext cx="977756" cy="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3949300" y="1713839"/>
            <a:ext cx="2349118" cy="6151968"/>
          </a:xfrm>
          <a:prstGeom prst="triangle">
            <a:avLst>
              <a:gd name="adj" fmla="val 48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32224" y="4581563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John/Baptist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8494312" y="3709728"/>
            <a:ext cx="1918937" cy="2095931"/>
          </a:xfrm>
          <a:prstGeom prst="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122154" y="4535231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Satan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6271254" y="3422343"/>
            <a:ext cx="1046035" cy="268823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85"/>
          <p:cNvSpPr>
            <a:spLocks noChangeAspect="1"/>
          </p:cNvSpPr>
          <p:nvPr/>
        </p:nvSpPr>
        <p:spPr bwMode="auto">
          <a:xfrm>
            <a:off x="5994921" y="4422730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629BAC4D-5D8D-4B01-97A7-F46A8833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4D742468-1442-4E49-BC59-3D2A49FA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B57697FA-9317-41F4-9BC2-DB7C618F0E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40" name="Group 2">
            <a:extLst>
              <a:ext uri="{FF2B5EF4-FFF2-40B4-BE49-F238E27FC236}">
                <a16:creationId xmlns:a16="http://schemas.microsoft.com/office/drawing/2014/main" id="{8B314F56-932B-4FD9-B616-C3937D82C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11205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 Box 5">
            <a:extLst>
              <a:ext uri="{FF2B5EF4-FFF2-40B4-BE49-F238E27FC236}">
                <a16:creationId xmlns:a16="http://schemas.microsoft.com/office/drawing/2014/main" id="{B4E7671A-B585-4FF5-A68B-550CC07A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F3AFE2-5D96-4BA7-BEB5-7EF5807B3332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8">
            <a:extLst>
              <a:ext uri="{FF2B5EF4-FFF2-40B4-BE49-F238E27FC236}">
                <a16:creationId xmlns:a16="http://schemas.microsoft.com/office/drawing/2014/main" id="{7C6E4580-58AB-420C-802C-03E265AE6B9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5BC96340-C119-463B-A8F8-C10674D9DBB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5" name="Text Box 40">
            <a:extLst>
              <a:ext uri="{FF2B5EF4-FFF2-40B4-BE49-F238E27FC236}">
                <a16:creationId xmlns:a16="http://schemas.microsoft.com/office/drawing/2014/main" id="{69C553CC-32F9-4F26-949B-D451E44F8DA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9044A5-A8F6-4B48-AD9B-91FE2F2F1D5E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436BB313-ADAB-47A5-9C09-5A54F0F5751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BF5ACA-4640-4F2B-824A-FD96C0D8E61F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618DBE-0A48-4240-91C6-9D4D776D39CB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85">
            <a:extLst>
              <a:ext uri="{FF2B5EF4-FFF2-40B4-BE49-F238E27FC236}">
                <a16:creationId xmlns:a16="http://schemas.microsoft.com/office/drawing/2014/main" id="{7E481793-FB7F-49F7-8475-D048EAB473B9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41">
            <a:extLst>
              <a:ext uri="{FF2B5EF4-FFF2-40B4-BE49-F238E27FC236}">
                <a16:creationId xmlns:a16="http://schemas.microsoft.com/office/drawing/2014/main" id="{F8AD5AFD-3953-403C-B1BC-027438D941E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52" name="Text Box 41">
            <a:extLst>
              <a:ext uri="{FF2B5EF4-FFF2-40B4-BE49-F238E27FC236}">
                <a16:creationId xmlns:a16="http://schemas.microsoft.com/office/drawing/2014/main" id="{5CC2F8FA-C712-41DF-8E19-06B8FDA633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53" name="Freeform 85">
            <a:extLst>
              <a:ext uri="{FF2B5EF4-FFF2-40B4-BE49-F238E27FC236}">
                <a16:creationId xmlns:a16="http://schemas.microsoft.com/office/drawing/2014/main" id="{43CAD39A-A513-4DDC-B19F-30CCFD0B8EFB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85">
            <a:extLst>
              <a:ext uri="{FF2B5EF4-FFF2-40B4-BE49-F238E27FC236}">
                <a16:creationId xmlns:a16="http://schemas.microsoft.com/office/drawing/2014/main" id="{7F2A92CC-ED58-4128-A5E5-2DFAA12D4F63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42">
            <a:extLst>
              <a:ext uri="{FF2B5EF4-FFF2-40B4-BE49-F238E27FC236}">
                <a16:creationId xmlns:a16="http://schemas.microsoft.com/office/drawing/2014/main" id="{89861EE8-15D3-41DD-9311-710F079039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6" name="Text Box 38">
            <a:extLst>
              <a:ext uri="{FF2B5EF4-FFF2-40B4-BE49-F238E27FC236}">
                <a16:creationId xmlns:a16="http://schemas.microsoft.com/office/drawing/2014/main" id="{14AEF8CB-0A02-41ED-ACC5-26936F6C6A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CA977C-F07B-4791-90A4-DC999D5E8CA3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B63F3C6-C0B2-43ED-945E-3EC615E4C478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9B71994A-8BD9-4B30-8DD6-26CF9B4A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36E211-8B25-4302-BE02-166921E92699}"/>
              </a:ext>
            </a:extLst>
          </p:cNvPr>
          <p:cNvSpPr/>
          <p:nvPr/>
        </p:nvSpPr>
        <p:spPr>
          <a:xfrm>
            <a:off x="1519979" y="32206"/>
            <a:ext cx="9144000" cy="3285853"/>
          </a:xfrm>
          <a:prstGeom prst="rect">
            <a:avLst/>
          </a:prstGeom>
          <a:solidFill>
            <a:schemeClr val="bg1">
              <a:lumMod val="75000"/>
              <a:alpha val="7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92425" y="4581563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Oval 7"/>
          <p:cNvSpPr>
            <a:spLocks noChangeAspect="1" noChangeArrowheads="1"/>
          </p:cNvSpPr>
          <p:nvPr/>
        </p:nvSpPr>
        <p:spPr bwMode="auto">
          <a:xfrm>
            <a:off x="9571608" y="4302309"/>
            <a:ext cx="884663" cy="88385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8"/>
          <p:cNvSpPr txBox="1">
            <a:spLocks noChangeAspect="1" noChangeArrowheads="1"/>
          </p:cNvSpPr>
          <p:nvPr/>
        </p:nvSpPr>
        <p:spPr bwMode="auto">
          <a:xfrm>
            <a:off x="9523989" y="4508468"/>
            <a:ext cx="977756" cy="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3949300" y="1713839"/>
            <a:ext cx="2349118" cy="6151968"/>
          </a:xfrm>
          <a:prstGeom prst="triangle">
            <a:avLst>
              <a:gd name="adj" fmla="val 48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32224" y="4581563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12 Apostles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8494312" y="3709728"/>
            <a:ext cx="1918937" cy="2095931"/>
          </a:xfrm>
          <a:prstGeom prst="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 rot="10800000" flipH="1">
            <a:off x="7473380" y="4243443"/>
            <a:ext cx="1110681" cy="1036679"/>
            <a:chOff x="2253" y="1938"/>
            <a:chExt cx="1248" cy="1219"/>
          </a:xfrm>
        </p:grpSpPr>
        <p:sp>
          <p:nvSpPr>
            <p:cNvPr id="35" name="Freeform 21"/>
            <p:cNvSpPr>
              <a:spLocks noChangeArrowheads="1"/>
            </p:cNvSpPr>
            <p:nvPr/>
          </p:nvSpPr>
          <p:spPr bwMode="auto">
            <a:xfrm>
              <a:off x="2254" y="1927"/>
              <a:ext cx="1245" cy="278"/>
            </a:xfrm>
            <a:custGeom>
              <a:avLst/>
              <a:gdLst>
                <a:gd name="T0" fmla="*/ 0 w 861"/>
                <a:gd name="T1" fmla="*/ 128 h 197"/>
                <a:gd name="T2" fmla="*/ 408 w 861"/>
                <a:gd name="T3" fmla="*/ 0 h 197"/>
                <a:gd name="T4" fmla="*/ 752 w 861"/>
                <a:gd name="T5" fmla="*/ 96 h 197"/>
                <a:gd name="T6" fmla="*/ 771 w 861"/>
                <a:gd name="T7" fmla="*/ 66 h 197"/>
                <a:gd name="T8" fmla="*/ 861 w 861"/>
                <a:gd name="T9" fmla="*/ 195 h 197"/>
                <a:gd name="T10" fmla="*/ 701 w 861"/>
                <a:gd name="T11" fmla="*/ 192 h 197"/>
                <a:gd name="T12" fmla="*/ 719 w 861"/>
                <a:gd name="T13" fmla="*/ 161 h 197"/>
                <a:gd name="T14" fmla="*/ 408 w 861"/>
                <a:gd name="T15" fmla="*/ 77 h 197"/>
                <a:gd name="T16" fmla="*/ 41 w 861"/>
                <a:gd name="T17" fmla="*/ 197 h 197"/>
                <a:gd name="T18" fmla="*/ 0 w 861"/>
                <a:gd name="T19" fmla="*/ 1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197">
                  <a:moveTo>
                    <a:pt x="0" y="128"/>
                  </a:moveTo>
                  <a:cubicBezTo>
                    <a:pt x="132" y="45"/>
                    <a:pt x="277" y="0"/>
                    <a:pt x="408" y="0"/>
                  </a:cubicBezTo>
                  <a:cubicBezTo>
                    <a:pt x="539" y="0"/>
                    <a:pt x="660" y="54"/>
                    <a:pt x="752" y="96"/>
                  </a:cubicBezTo>
                  <a:cubicBezTo>
                    <a:pt x="760" y="82"/>
                    <a:pt x="771" y="66"/>
                    <a:pt x="771" y="66"/>
                  </a:cubicBezTo>
                  <a:cubicBezTo>
                    <a:pt x="771" y="66"/>
                    <a:pt x="861" y="195"/>
                    <a:pt x="861" y="195"/>
                  </a:cubicBezTo>
                  <a:cubicBezTo>
                    <a:pt x="861" y="195"/>
                    <a:pt x="701" y="192"/>
                    <a:pt x="701" y="192"/>
                  </a:cubicBezTo>
                  <a:cubicBezTo>
                    <a:pt x="701" y="192"/>
                    <a:pt x="712" y="172"/>
                    <a:pt x="719" y="161"/>
                  </a:cubicBezTo>
                  <a:cubicBezTo>
                    <a:pt x="613" y="105"/>
                    <a:pt x="518" y="77"/>
                    <a:pt x="408" y="77"/>
                  </a:cubicBezTo>
                  <a:cubicBezTo>
                    <a:pt x="298" y="77"/>
                    <a:pt x="177" y="104"/>
                    <a:pt x="41" y="197"/>
                  </a:cubicBezTo>
                  <a:cubicBezTo>
                    <a:pt x="41" y="19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EA33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6" name="Freeform 22"/>
            <p:cNvSpPr>
              <a:spLocks noChangeArrowheads="1"/>
            </p:cNvSpPr>
            <p:nvPr/>
          </p:nvSpPr>
          <p:spPr bwMode="auto">
            <a:xfrm rot="10800000">
              <a:off x="2256" y="2880"/>
              <a:ext cx="1245" cy="276"/>
            </a:xfrm>
            <a:custGeom>
              <a:avLst/>
              <a:gdLst>
                <a:gd name="T0" fmla="*/ 0 w 861"/>
                <a:gd name="T1" fmla="*/ 128 h 197"/>
                <a:gd name="T2" fmla="*/ 408 w 861"/>
                <a:gd name="T3" fmla="*/ 0 h 197"/>
                <a:gd name="T4" fmla="*/ 752 w 861"/>
                <a:gd name="T5" fmla="*/ 96 h 197"/>
                <a:gd name="T6" fmla="*/ 771 w 861"/>
                <a:gd name="T7" fmla="*/ 66 h 197"/>
                <a:gd name="T8" fmla="*/ 861 w 861"/>
                <a:gd name="T9" fmla="*/ 195 h 197"/>
                <a:gd name="T10" fmla="*/ 701 w 861"/>
                <a:gd name="T11" fmla="*/ 192 h 197"/>
                <a:gd name="T12" fmla="*/ 719 w 861"/>
                <a:gd name="T13" fmla="*/ 161 h 197"/>
                <a:gd name="T14" fmla="*/ 408 w 861"/>
                <a:gd name="T15" fmla="*/ 77 h 197"/>
                <a:gd name="T16" fmla="*/ 41 w 861"/>
                <a:gd name="T17" fmla="*/ 197 h 197"/>
                <a:gd name="T18" fmla="*/ 0 w 861"/>
                <a:gd name="T19" fmla="*/ 1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197">
                  <a:moveTo>
                    <a:pt x="0" y="128"/>
                  </a:moveTo>
                  <a:cubicBezTo>
                    <a:pt x="132" y="45"/>
                    <a:pt x="277" y="0"/>
                    <a:pt x="408" y="0"/>
                  </a:cubicBezTo>
                  <a:cubicBezTo>
                    <a:pt x="539" y="0"/>
                    <a:pt x="660" y="54"/>
                    <a:pt x="752" y="96"/>
                  </a:cubicBezTo>
                  <a:cubicBezTo>
                    <a:pt x="760" y="82"/>
                    <a:pt x="771" y="66"/>
                    <a:pt x="771" y="66"/>
                  </a:cubicBezTo>
                  <a:cubicBezTo>
                    <a:pt x="771" y="66"/>
                    <a:pt x="861" y="195"/>
                    <a:pt x="861" y="195"/>
                  </a:cubicBezTo>
                  <a:cubicBezTo>
                    <a:pt x="861" y="195"/>
                    <a:pt x="701" y="192"/>
                    <a:pt x="701" y="192"/>
                  </a:cubicBezTo>
                  <a:cubicBezTo>
                    <a:pt x="701" y="192"/>
                    <a:pt x="712" y="172"/>
                    <a:pt x="719" y="161"/>
                  </a:cubicBezTo>
                  <a:cubicBezTo>
                    <a:pt x="613" y="105"/>
                    <a:pt x="518" y="77"/>
                    <a:pt x="408" y="77"/>
                  </a:cubicBezTo>
                  <a:cubicBezTo>
                    <a:pt x="298" y="77"/>
                    <a:pt x="177" y="104"/>
                    <a:pt x="41" y="197"/>
                  </a:cubicBezTo>
                  <a:cubicBezTo>
                    <a:pt x="41" y="19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ADC2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</p:grpSp>
      <p:sp>
        <p:nvSpPr>
          <p:cNvPr id="37" name="Isosceles Triangle 36"/>
          <p:cNvSpPr/>
          <p:nvPr/>
        </p:nvSpPr>
        <p:spPr>
          <a:xfrm rot="5400000">
            <a:off x="6271254" y="3422343"/>
            <a:ext cx="1046035" cy="268823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122154" y="4535231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Satan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A2D1DE67-FE64-4F8F-A857-0AED7887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950DADCA-21C9-4BCC-9C57-26F3C4A5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1795F9D0-C2F4-46C3-8F6B-971172188ED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42" name="Group 2">
            <a:extLst>
              <a:ext uri="{FF2B5EF4-FFF2-40B4-BE49-F238E27FC236}">
                <a16:creationId xmlns:a16="http://schemas.microsoft.com/office/drawing/2014/main" id="{75222350-20F4-4252-80E6-DBFDD33A6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6579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Text Box 5">
            <a:extLst>
              <a:ext uri="{FF2B5EF4-FFF2-40B4-BE49-F238E27FC236}">
                <a16:creationId xmlns:a16="http://schemas.microsoft.com/office/drawing/2014/main" id="{B909D82E-383C-4ADA-A5A4-886128FA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4B243C-4088-444E-B807-D1F808933807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96414E73-36B5-4084-B611-9E019A0D4CF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2BC54FE9-8C60-4200-B761-1D324B8D7D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E6BC1799-8AAD-4BAB-8ECC-CA36CE5E1EB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58EE2B-D082-4A99-821F-E913E677D5BD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8AE51BC6-C81D-40A9-A8E8-9CFD2F1F01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37AA29-9FCA-40D7-B073-26AD483AA5B6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CDD915-9DB6-4BBE-88B5-2D734F42917A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C5795E76-52CB-4343-92E1-0AA03F396E51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DDB72F0-96AA-4E83-97BF-562DCDC1DF2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011E2FD1-9E90-453F-89CB-DCD32948D4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55" name="Freeform 85">
            <a:extLst>
              <a:ext uri="{FF2B5EF4-FFF2-40B4-BE49-F238E27FC236}">
                <a16:creationId xmlns:a16="http://schemas.microsoft.com/office/drawing/2014/main" id="{E8170F0A-2E7D-4045-AC16-9186847AC785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85">
            <a:extLst>
              <a:ext uri="{FF2B5EF4-FFF2-40B4-BE49-F238E27FC236}">
                <a16:creationId xmlns:a16="http://schemas.microsoft.com/office/drawing/2014/main" id="{0ACDB74B-DC2D-43EA-BE78-FE9479A6DBDF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5CB338AE-ED3C-4597-9F20-EEDE5F27FA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id="{8CF65189-06DE-4669-B0FB-8C4B5DEAB3D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B498A99-CB42-4EA0-BCE3-53D6032BAAF3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6CC3C01-731F-4AB5-8D63-2FFE947F0CBE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B7125AD3-4A46-4652-B585-9DF49354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040D90-3021-4FA2-8BB7-102F9EAC64AE}"/>
              </a:ext>
            </a:extLst>
          </p:cNvPr>
          <p:cNvSpPr/>
          <p:nvPr/>
        </p:nvSpPr>
        <p:spPr>
          <a:xfrm>
            <a:off x="1519979" y="2517"/>
            <a:ext cx="9144000" cy="3285853"/>
          </a:xfrm>
          <a:prstGeom prst="rect">
            <a:avLst/>
          </a:prstGeom>
          <a:solidFill>
            <a:schemeClr val="bg1">
              <a:lumMod val="75000"/>
              <a:alpha val="7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92425" y="4581563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Oval 7"/>
          <p:cNvSpPr>
            <a:spLocks noChangeAspect="1" noChangeArrowheads="1"/>
          </p:cNvSpPr>
          <p:nvPr/>
        </p:nvSpPr>
        <p:spPr bwMode="auto">
          <a:xfrm>
            <a:off x="9571608" y="4302309"/>
            <a:ext cx="884663" cy="88385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8"/>
          <p:cNvSpPr txBox="1">
            <a:spLocks noChangeAspect="1" noChangeArrowheads="1"/>
          </p:cNvSpPr>
          <p:nvPr/>
        </p:nvSpPr>
        <p:spPr bwMode="auto">
          <a:xfrm>
            <a:off x="9523989" y="4508468"/>
            <a:ext cx="977756" cy="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3949300" y="1713839"/>
            <a:ext cx="2349118" cy="6151968"/>
          </a:xfrm>
          <a:prstGeom prst="triangle">
            <a:avLst>
              <a:gd name="adj" fmla="val 48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32224" y="4581563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12 Apostles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8494312" y="3709728"/>
            <a:ext cx="1918937" cy="2095931"/>
          </a:xfrm>
          <a:prstGeom prst="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122154" y="4535231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Satan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6271254" y="3422343"/>
            <a:ext cx="1046035" cy="268823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85"/>
          <p:cNvSpPr>
            <a:spLocks noChangeAspect="1"/>
          </p:cNvSpPr>
          <p:nvPr/>
        </p:nvSpPr>
        <p:spPr bwMode="auto">
          <a:xfrm>
            <a:off x="5931333" y="4479013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47BDACB7-3CBE-4CB8-9EBE-0E42A630D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1A31C736-649F-481B-B5E3-AB20D423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1E4BF531-BAE4-4780-9254-16C1F324B29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40" name="Group 2">
            <a:extLst>
              <a:ext uri="{FF2B5EF4-FFF2-40B4-BE49-F238E27FC236}">
                <a16:creationId xmlns:a16="http://schemas.microsoft.com/office/drawing/2014/main" id="{273ECC95-89D3-4426-B430-30ABB5497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6579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 Box 5">
            <a:extLst>
              <a:ext uri="{FF2B5EF4-FFF2-40B4-BE49-F238E27FC236}">
                <a16:creationId xmlns:a16="http://schemas.microsoft.com/office/drawing/2014/main" id="{28C2F3B9-E2A0-4B1A-A607-29DFFA6D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DE85AB-767D-4916-8F8F-18D170EC896F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8">
            <a:extLst>
              <a:ext uri="{FF2B5EF4-FFF2-40B4-BE49-F238E27FC236}">
                <a16:creationId xmlns:a16="http://schemas.microsoft.com/office/drawing/2014/main" id="{7786585E-05C9-4228-AADF-828F9FE8CF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8F0D3923-4389-4391-830B-49888274A7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5" name="Text Box 40">
            <a:extLst>
              <a:ext uri="{FF2B5EF4-FFF2-40B4-BE49-F238E27FC236}">
                <a16:creationId xmlns:a16="http://schemas.microsoft.com/office/drawing/2014/main" id="{0A291AD7-AE46-447E-9263-FD03EBE1BA2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B6AACA-1E04-4DC4-8413-F4724DE1748A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04DE9225-1E40-4804-942B-E2EECA54A24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FCBFD1-5062-4E84-A0C2-D58323B67AF7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3CFE92-678A-4829-9589-3BFE9E3A7297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85">
            <a:extLst>
              <a:ext uri="{FF2B5EF4-FFF2-40B4-BE49-F238E27FC236}">
                <a16:creationId xmlns:a16="http://schemas.microsoft.com/office/drawing/2014/main" id="{6E82CF47-3AFB-46A9-B39E-1B5A4FABE0A2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41">
            <a:extLst>
              <a:ext uri="{FF2B5EF4-FFF2-40B4-BE49-F238E27FC236}">
                <a16:creationId xmlns:a16="http://schemas.microsoft.com/office/drawing/2014/main" id="{0D5F80EF-0345-440C-B83E-4F684F1C302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52" name="Text Box 41">
            <a:extLst>
              <a:ext uri="{FF2B5EF4-FFF2-40B4-BE49-F238E27FC236}">
                <a16:creationId xmlns:a16="http://schemas.microsoft.com/office/drawing/2014/main" id="{CCB2D357-4F16-40D2-AA7D-A0E5434817C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53" name="Freeform 85">
            <a:extLst>
              <a:ext uri="{FF2B5EF4-FFF2-40B4-BE49-F238E27FC236}">
                <a16:creationId xmlns:a16="http://schemas.microsoft.com/office/drawing/2014/main" id="{B4C414D5-5952-4834-B8BB-36BAFB11CF7F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85">
            <a:extLst>
              <a:ext uri="{FF2B5EF4-FFF2-40B4-BE49-F238E27FC236}">
                <a16:creationId xmlns:a16="http://schemas.microsoft.com/office/drawing/2014/main" id="{70642413-938F-45AF-8298-79BD49090353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42">
            <a:extLst>
              <a:ext uri="{FF2B5EF4-FFF2-40B4-BE49-F238E27FC236}">
                <a16:creationId xmlns:a16="http://schemas.microsoft.com/office/drawing/2014/main" id="{AAE1DF9C-0346-4462-84B4-62083296FEB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6" name="Text Box 38">
            <a:extLst>
              <a:ext uri="{FF2B5EF4-FFF2-40B4-BE49-F238E27FC236}">
                <a16:creationId xmlns:a16="http://schemas.microsoft.com/office/drawing/2014/main" id="{BAEBE613-64EA-4EF6-991E-6F5FFCAC6F2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4B0861-92CF-47BB-AF6C-00AC433A59F7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D1D01A7-1185-4CC5-B1A7-99BF08FDE5A1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74B315B9-7F30-43BB-8E27-B19232D3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B128027-814D-4B3F-99EB-F5E35B6C64A9}"/>
              </a:ext>
            </a:extLst>
          </p:cNvPr>
          <p:cNvSpPr/>
          <p:nvPr/>
        </p:nvSpPr>
        <p:spPr>
          <a:xfrm>
            <a:off x="1519979" y="2517"/>
            <a:ext cx="9144000" cy="3285853"/>
          </a:xfrm>
          <a:prstGeom prst="rect">
            <a:avLst/>
          </a:prstGeom>
          <a:solidFill>
            <a:schemeClr val="bg1">
              <a:lumMod val="75000"/>
              <a:alpha val="7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92425" y="4581563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Oval 7"/>
          <p:cNvSpPr>
            <a:spLocks noChangeAspect="1" noChangeArrowheads="1"/>
          </p:cNvSpPr>
          <p:nvPr/>
        </p:nvSpPr>
        <p:spPr bwMode="auto">
          <a:xfrm>
            <a:off x="9571608" y="4302309"/>
            <a:ext cx="884663" cy="88385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8"/>
          <p:cNvSpPr txBox="1">
            <a:spLocks noChangeAspect="1" noChangeArrowheads="1"/>
          </p:cNvSpPr>
          <p:nvPr/>
        </p:nvSpPr>
        <p:spPr bwMode="auto">
          <a:xfrm>
            <a:off x="9523989" y="4508468"/>
            <a:ext cx="977756" cy="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3949300" y="1713839"/>
            <a:ext cx="2349118" cy="6151968"/>
          </a:xfrm>
          <a:prstGeom prst="triangle">
            <a:avLst>
              <a:gd name="adj" fmla="val 48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122154" y="4535231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Satan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32224" y="4581563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Humanity 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8494312" y="3709728"/>
            <a:ext cx="1918937" cy="2095931"/>
          </a:xfrm>
          <a:prstGeom prst="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85"/>
          <p:cNvSpPr>
            <a:spLocks noChangeAspect="1"/>
          </p:cNvSpPr>
          <p:nvPr/>
        </p:nvSpPr>
        <p:spPr bwMode="auto">
          <a:xfrm>
            <a:off x="5931333" y="4479013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55083" y="4511587"/>
            <a:ext cx="2486574" cy="49221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B815D19B-C2E0-4DBA-BA3A-5A71D57A8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39FC5CB5-9CEF-4E13-8700-BABE4173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62C4F4FC-CBD0-4B15-9F23-8BC75838DDD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38" name="Group 2">
            <a:extLst>
              <a:ext uri="{FF2B5EF4-FFF2-40B4-BE49-F238E27FC236}">
                <a16:creationId xmlns:a16="http://schemas.microsoft.com/office/drawing/2014/main" id="{712065FC-D9BB-4F85-AD2F-2BC01C816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6579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 Box 5">
            <a:extLst>
              <a:ext uri="{FF2B5EF4-FFF2-40B4-BE49-F238E27FC236}">
                <a16:creationId xmlns:a16="http://schemas.microsoft.com/office/drawing/2014/main" id="{D4FCC3EC-73F8-42F4-8032-59F27731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A57838-CDA5-4852-A877-CB017815BA6E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8A007281-B1A0-43A6-A1C7-80B7FC142D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E73334A0-1B85-4269-BE64-D8BF35D4D20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DC1DC5CD-76FA-431B-A2C6-850049F1D8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0AAE02-EEE2-45C2-A044-4BBE2F500F99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7786BFB7-C0FB-4D56-A5FC-03831F96E62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0A82B6-0ABC-4A77-820F-7B8E855F8D71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40A8F1-4418-42DC-9D06-DAB9CF474FBE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85">
            <a:extLst>
              <a:ext uri="{FF2B5EF4-FFF2-40B4-BE49-F238E27FC236}">
                <a16:creationId xmlns:a16="http://schemas.microsoft.com/office/drawing/2014/main" id="{E8190678-34C7-41F5-99B0-F4D553FB8C94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41">
            <a:extLst>
              <a:ext uri="{FF2B5EF4-FFF2-40B4-BE49-F238E27FC236}">
                <a16:creationId xmlns:a16="http://schemas.microsoft.com/office/drawing/2014/main" id="{D8B3F1A1-5038-473B-BE11-0CB9659527F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50" name="Text Box 41">
            <a:extLst>
              <a:ext uri="{FF2B5EF4-FFF2-40B4-BE49-F238E27FC236}">
                <a16:creationId xmlns:a16="http://schemas.microsoft.com/office/drawing/2014/main" id="{3145B20E-0434-4277-A2EA-D1C1ACF81C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51" name="Freeform 85">
            <a:extLst>
              <a:ext uri="{FF2B5EF4-FFF2-40B4-BE49-F238E27FC236}">
                <a16:creationId xmlns:a16="http://schemas.microsoft.com/office/drawing/2014/main" id="{6992CB69-DAF5-4B0C-96CA-8897C6321436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C6E7D25C-8188-4663-892E-54919A802D64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42">
            <a:extLst>
              <a:ext uri="{FF2B5EF4-FFF2-40B4-BE49-F238E27FC236}">
                <a16:creationId xmlns:a16="http://schemas.microsoft.com/office/drawing/2014/main" id="{1772D897-17E1-4A41-A20E-965FFBC189A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79862344-60E9-45B3-A6CE-4508C021E0B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70C2B2-E63F-4BA3-BCC2-4C228FC4DDF7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987776F-C344-4042-9D39-0593B08C9751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431EBA51-3F64-476B-BA2C-44463792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D92CE6-3433-43C1-9B81-5C9F0E0A96B5}"/>
              </a:ext>
            </a:extLst>
          </p:cNvPr>
          <p:cNvSpPr/>
          <p:nvPr/>
        </p:nvSpPr>
        <p:spPr>
          <a:xfrm>
            <a:off x="1519979" y="2517"/>
            <a:ext cx="9144000" cy="3285853"/>
          </a:xfrm>
          <a:prstGeom prst="rect">
            <a:avLst/>
          </a:prstGeom>
          <a:solidFill>
            <a:schemeClr val="bg1">
              <a:lumMod val="75000"/>
              <a:alpha val="7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92425" y="4581563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Oval 7"/>
          <p:cNvSpPr>
            <a:spLocks noChangeAspect="1" noChangeArrowheads="1"/>
          </p:cNvSpPr>
          <p:nvPr/>
        </p:nvSpPr>
        <p:spPr bwMode="auto">
          <a:xfrm>
            <a:off x="9571608" y="4302309"/>
            <a:ext cx="884663" cy="88385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8"/>
          <p:cNvSpPr txBox="1">
            <a:spLocks noChangeAspect="1" noChangeArrowheads="1"/>
          </p:cNvSpPr>
          <p:nvPr/>
        </p:nvSpPr>
        <p:spPr bwMode="auto">
          <a:xfrm>
            <a:off x="9523989" y="4508468"/>
            <a:ext cx="977756" cy="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3949300" y="1713839"/>
            <a:ext cx="2349118" cy="6151968"/>
          </a:xfrm>
          <a:prstGeom prst="triangle">
            <a:avLst>
              <a:gd name="adj" fmla="val 48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8494312" y="3709728"/>
            <a:ext cx="1918937" cy="2095931"/>
          </a:xfrm>
          <a:prstGeom prst="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" descr="christ-on-the-cross-16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493" y="3717373"/>
            <a:ext cx="1661497" cy="29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532224" y="4581563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Humanity 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122154" y="4535231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Satan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155083" y="4511587"/>
            <a:ext cx="4707409" cy="49221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6850D540-B1D0-4C12-A129-0F11E0A11C6F}"/>
              </a:ext>
            </a:extLst>
          </p:cNvPr>
          <p:cNvSpPr/>
          <p:nvPr/>
        </p:nvSpPr>
        <p:spPr>
          <a:xfrm rot="10346610">
            <a:off x="5265880" y="3800277"/>
            <a:ext cx="3238905" cy="59585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371CA49-3D1B-43D2-B1BB-EF11D9237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902" y="3927991"/>
            <a:ext cx="460534" cy="492211"/>
          </a:xfrm>
          <a:prstGeom prst="rect">
            <a:avLst/>
          </a:prstGeom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7BB77FE1-C802-406A-B7E3-9FCF1CFAA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461B916F-7297-477D-A598-97D360D6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D2CC9B77-06CC-4E35-810D-17273D0C1A7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42" name="Group 2">
            <a:extLst>
              <a:ext uri="{FF2B5EF4-FFF2-40B4-BE49-F238E27FC236}">
                <a16:creationId xmlns:a16="http://schemas.microsoft.com/office/drawing/2014/main" id="{03E21FD0-31B0-4B33-86FE-203082E08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6579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Text Box 5">
            <a:extLst>
              <a:ext uri="{FF2B5EF4-FFF2-40B4-BE49-F238E27FC236}">
                <a16:creationId xmlns:a16="http://schemas.microsoft.com/office/drawing/2014/main" id="{FCD0E432-66AD-457E-9F47-68AFEBAD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5E80C4-A45F-4383-8051-4AF687EAACC2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B8DD0983-5B9B-4B4F-9200-18AAE738F2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471491D1-E93C-4365-BC50-C853C94AF4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FC23214C-609B-4681-9660-FBB42CD00B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430352-24F1-4484-BAAA-A1B925DBF76A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0652BA52-C116-44D0-A408-C19934E8E2E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98E4D4-E4DF-487A-80AF-FF669D73BA13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BBE360-FA62-4D3C-BF67-C02550E599E4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FB33BC65-E154-477C-9601-E703E00338EE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6DE44531-B7EA-47EB-A654-A95C6419DCD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4B87736E-15DA-49FC-9776-70ED5F2230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55" name="Freeform 85">
            <a:extLst>
              <a:ext uri="{FF2B5EF4-FFF2-40B4-BE49-F238E27FC236}">
                <a16:creationId xmlns:a16="http://schemas.microsoft.com/office/drawing/2014/main" id="{65BBD795-A2F1-4519-96C2-4257EF72F3EC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85">
            <a:extLst>
              <a:ext uri="{FF2B5EF4-FFF2-40B4-BE49-F238E27FC236}">
                <a16:creationId xmlns:a16="http://schemas.microsoft.com/office/drawing/2014/main" id="{97D8D08A-C1AE-48A1-AE9B-68AE828D7C76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23B4DBA-ADCB-4CD6-B637-F5B25F828D8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id="{E3CC9A3D-53BD-4B16-85EF-A49E971889B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584745-A293-4BE0-BD4C-70929B27056C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0DC4CF-2AB1-4180-B2B3-D3C068663D2F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BA29BE8F-009C-473F-9952-DDDB94FC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5C4CA0-4E07-4D55-BB81-071F9770B067}"/>
              </a:ext>
            </a:extLst>
          </p:cNvPr>
          <p:cNvSpPr/>
          <p:nvPr/>
        </p:nvSpPr>
        <p:spPr>
          <a:xfrm>
            <a:off x="1519979" y="2517"/>
            <a:ext cx="9144000" cy="3285853"/>
          </a:xfrm>
          <a:prstGeom prst="rect">
            <a:avLst/>
          </a:prstGeom>
          <a:solidFill>
            <a:schemeClr val="bg1">
              <a:lumMod val="75000"/>
              <a:alpha val="7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FD0D87-1830-4731-BB8F-4619F7C7A9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13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 descr="29 ACDcrop50">
            <a:extLst>
              <a:ext uri="{FF2B5EF4-FFF2-40B4-BE49-F238E27FC236}">
                <a16:creationId xmlns:a16="http://schemas.microsoft.com/office/drawing/2014/main" id="{A35F2B2D-2F46-46B9-AA93-41ECB277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1"/>
            <a:ext cx="6876687" cy="684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2058"/>
          <p:cNvSpPr>
            <a:spLocks noChangeArrowheads="1"/>
          </p:cNvSpPr>
          <p:nvPr/>
        </p:nvSpPr>
        <p:spPr bwMode="auto">
          <a:xfrm>
            <a:off x="7743994" y="1042676"/>
            <a:ext cx="3609806" cy="269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500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rPr>
              <a:t>History</a:t>
            </a:r>
            <a:br>
              <a:rPr lang="en-US" altLang="en-US" sz="4500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rPr>
            </a:b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rPr>
              <a:t>The untold story of 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rPr>
              <a:t>God’s effort to save His children</a:t>
            </a:r>
            <a:endParaRPr lang="sk-SK" altLang="en-US" sz="24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92425" y="4581563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Oval 7"/>
          <p:cNvSpPr>
            <a:spLocks noChangeAspect="1" noChangeArrowheads="1"/>
          </p:cNvSpPr>
          <p:nvPr/>
        </p:nvSpPr>
        <p:spPr bwMode="auto">
          <a:xfrm>
            <a:off x="9571608" y="4302309"/>
            <a:ext cx="884663" cy="88385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8"/>
          <p:cNvSpPr txBox="1">
            <a:spLocks noChangeAspect="1" noChangeArrowheads="1"/>
          </p:cNvSpPr>
          <p:nvPr/>
        </p:nvSpPr>
        <p:spPr bwMode="auto">
          <a:xfrm>
            <a:off x="9523989" y="4508468"/>
            <a:ext cx="977756" cy="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3949300" y="1713839"/>
            <a:ext cx="2349118" cy="6151968"/>
          </a:xfrm>
          <a:prstGeom prst="triangle">
            <a:avLst>
              <a:gd name="adj" fmla="val 48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111555" y="4440563"/>
            <a:ext cx="10535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Satan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8494312" y="3709728"/>
            <a:ext cx="1918937" cy="2095931"/>
          </a:xfrm>
          <a:prstGeom prst="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36" y="3797946"/>
            <a:ext cx="2220637" cy="2902978"/>
          </a:xfrm>
          <a:prstGeom prst="rect">
            <a:avLst/>
          </a:prstGeom>
        </p:spPr>
      </p:pic>
      <p:grpSp>
        <p:nvGrpSpPr>
          <p:cNvPr id="35" name="Group 20"/>
          <p:cNvGrpSpPr>
            <a:grpSpLocks/>
          </p:cNvGrpSpPr>
          <p:nvPr/>
        </p:nvGrpSpPr>
        <p:grpSpPr bwMode="auto">
          <a:xfrm rot="10800000" flipH="1">
            <a:off x="6419706" y="4080235"/>
            <a:ext cx="1110681" cy="1319219"/>
            <a:chOff x="2253" y="1938"/>
            <a:chExt cx="1248" cy="1219"/>
          </a:xfrm>
        </p:grpSpPr>
        <p:sp>
          <p:nvSpPr>
            <p:cNvPr id="36" name="Freeform 21"/>
            <p:cNvSpPr>
              <a:spLocks noChangeArrowheads="1"/>
            </p:cNvSpPr>
            <p:nvPr/>
          </p:nvSpPr>
          <p:spPr bwMode="auto">
            <a:xfrm>
              <a:off x="2254" y="1927"/>
              <a:ext cx="1245" cy="278"/>
            </a:xfrm>
            <a:custGeom>
              <a:avLst/>
              <a:gdLst>
                <a:gd name="T0" fmla="*/ 0 w 861"/>
                <a:gd name="T1" fmla="*/ 128 h 197"/>
                <a:gd name="T2" fmla="*/ 408 w 861"/>
                <a:gd name="T3" fmla="*/ 0 h 197"/>
                <a:gd name="T4" fmla="*/ 752 w 861"/>
                <a:gd name="T5" fmla="*/ 96 h 197"/>
                <a:gd name="T6" fmla="*/ 771 w 861"/>
                <a:gd name="T7" fmla="*/ 66 h 197"/>
                <a:gd name="T8" fmla="*/ 861 w 861"/>
                <a:gd name="T9" fmla="*/ 195 h 197"/>
                <a:gd name="T10" fmla="*/ 701 w 861"/>
                <a:gd name="T11" fmla="*/ 192 h 197"/>
                <a:gd name="T12" fmla="*/ 719 w 861"/>
                <a:gd name="T13" fmla="*/ 161 h 197"/>
                <a:gd name="T14" fmla="*/ 408 w 861"/>
                <a:gd name="T15" fmla="*/ 77 h 197"/>
                <a:gd name="T16" fmla="*/ 41 w 861"/>
                <a:gd name="T17" fmla="*/ 197 h 197"/>
                <a:gd name="T18" fmla="*/ 0 w 861"/>
                <a:gd name="T19" fmla="*/ 1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197">
                  <a:moveTo>
                    <a:pt x="0" y="128"/>
                  </a:moveTo>
                  <a:cubicBezTo>
                    <a:pt x="132" y="45"/>
                    <a:pt x="277" y="0"/>
                    <a:pt x="408" y="0"/>
                  </a:cubicBezTo>
                  <a:cubicBezTo>
                    <a:pt x="539" y="0"/>
                    <a:pt x="660" y="54"/>
                    <a:pt x="752" y="96"/>
                  </a:cubicBezTo>
                  <a:cubicBezTo>
                    <a:pt x="760" y="82"/>
                    <a:pt x="771" y="66"/>
                    <a:pt x="771" y="66"/>
                  </a:cubicBezTo>
                  <a:cubicBezTo>
                    <a:pt x="771" y="66"/>
                    <a:pt x="861" y="195"/>
                    <a:pt x="861" y="195"/>
                  </a:cubicBezTo>
                  <a:cubicBezTo>
                    <a:pt x="861" y="195"/>
                    <a:pt x="701" y="192"/>
                    <a:pt x="701" y="192"/>
                  </a:cubicBezTo>
                  <a:cubicBezTo>
                    <a:pt x="701" y="192"/>
                    <a:pt x="712" y="172"/>
                    <a:pt x="719" y="161"/>
                  </a:cubicBezTo>
                  <a:cubicBezTo>
                    <a:pt x="613" y="105"/>
                    <a:pt x="518" y="77"/>
                    <a:pt x="408" y="77"/>
                  </a:cubicBezTo>
                  <a:cubicBezTo>
                    <a:pt x="298" y="77"/>
                    <a:pt x="177" y="104"/>
                    <a:pt x="41" y="197"/>
                  </a:cubicBezTo>
                  <a:cubicBezTo>
                    <a:pt x="41" y="19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EA33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  <p:sp>
          <p:nvSpPr>
            <p:cNvPr id="39" name="Freeform 22"/>
            <p:cNvSpPr>
              <a:spLocks noChangeArrowheads="1"/>
            </p:cNvSpPr>
            <p:nvPr/>
          </p:nvSpPr>
          <p:spPr bwMode="auto">
            <a:xfrm rot="10800000">
              <a:off x="2256" y="2880"/>
              <a:ext cx="1245" cy="276"/>
            </a:xfrm>
            <a:custGeom>
              <a:avLst/>
              <a:gdLst>
                <a:gd name="T0" fmla="*/ 0 w 861"/>
                <a:gd name="T1" fmla="*/ 128 h 197"/>
                <a:gd name="T2" fmla="*/ 408 w 861"/>
                <a:gd name="T3" fmla="*/ 0 h 197"/>
                <a:gd name="T4" fmla="*/ 752 w 861"/>
                <a:gd name="T5" fmla="*/ 96 h 197"/>
                <a:gd name="T6" fmla="*/ 771 w 861"/>
                <a:gd name="T7" fmla="*/ 66 h 197"/>
                <a:gd name="T8" fmla="*/ 861 w 861"/>
                <a:gd name="T9" fmla="*/ 195 h 197"/>
                <a:gd name="T10" fmla="*/ 701 w 861"/>
                <a:gd name="T11" fmla="*/ 192 h 197"/>
                <a:gd name="T12" fmla="*/ 719 w 861"/>
                <a:gd name="T13" fmla="*/ 161 h 197"/>
                <a:gd name="T14" fmla="*/ 408 w 861"/>
                <a:gd name="T15" fmla="*/ 77 h 197"/>
                <a:gd name="T16" fmla="*/ 41 w 861"/>
                <a:gd name="T17" fmla="*/ 197 h 197"/>
                <a:gd name="T18" fmla="*/ 0 w 861"/>
                <a:gd name="T19" fmla="*/ 1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1" h="197">
                  <a:moveTo>
                    <a:pt x="0" y="128"/>
                  </a:moveTo>
                  <a:cubicBezTo>
                    <a:pt x="132" y="45"/>
                    <a:pt x="277" y="0"/>
                    <a:pt x="408" y="0"/>
                  </a:cubicBezTo>
                  <a:cubicBezTo>
                    <a:pt x="539" y="0"/>
                    <a:pt x="660" y="54"/>
                    <a:pt x="752" y="96"/>
                  </a:cubicBezTo>
                  <a:cubicBezTo>
                    <a:pt x="760" y="82"/>
                    <a:pt x="771" y="66"/>
                    <a:pt x="771" y="66"/>
                  </a:cubicBezTo>
                  <a:cubicBezTo>
                    <a:pt x="771" y="66"/>
                    <a:pt x="861" y="195"/>
                    <a:pt x="861" y="195"/>
                  </a:cubicBezTo>
                  <a:cubicBezTo>
                    <a:pt x="861" y="195"/>
                    <a:pt x="701" y="192"/>
                    <a:pt x="701" y="192"/>
                  </a:cubicBezTo>
                  <a:cubicBezTo>
                    <a:pt x="701" y="192"/>
                    <a:pt x="712" y="172"/>
                    <a:pt x="719" y="161"/>
                  </a:cubicBezTo>
                  <a:cubicBezTo>
                    <a:pt x="613" y="105"/>
                    <a:pt x="518" y="77"/>
                    <a:pt x="408" y="77"/>
                  </a:cubicBezTo>
                  <a:cubicBezTo>
                    <a:pt x="298" y="77"/>
                    <a:pt x="177" y="104"/>
                    <a:pt x="41" y="197"/>
                  </a:cubicBezTo>
                  <a:cubicBezTo>
                    <a:pt x="41" y="19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ADC2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 Unicode MS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5046938" y="4313425"/>
            <a:ext cx="1643568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946657" y="4557637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Christians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1A0D1EE4-D31A-4584-B33E-DE0F7AED3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2BE69683-9334-4182-B89B-D7A93515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F4AFF682-040A-4760-9B5E-58E95261288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41" name="Group 2">
            <a:extLst>
              <a:ext uri="{FF2B5EF4-FFF2-40B4-BE49-F238E27FC236}">
                <a16:creationId xmlns:a16="http://schemas.microsoft.com/office/drawing/2014/main" id="{3AD207D9-8CBF-44C2-8A7C-739F934A7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6579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Text Box 5">
            <a:extLst>
              <a:ext uri="{FF2B5EF4-FFF2-40B4-BE49-F238E27FC236}">
                <a16:creationId xmlns:a16="http://schemas.microsoft.com/office/drawing/2014/main" id="{9BF7117D-11A1-4BC9-850F-3DE58992C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08D53E-ED49-4C7B-BF14-48C73BA71F2F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38">
            <a:extLst>
              <a:ext uri="{FF2B5EF4-FFF2-40B4-BE49-F238E27FC236}">
                <a16:creationId xmlns:a16="http://schemas.microsoft.com/office/drawing/2014/main" id="{4DE5A3E4-7DD9-4E84-8073-B97B1ABA64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5" name="Text Box 40">
            <a:extLst>
              <a:ext uri="{FF2B5EF4-FFF2-40B4-BE49-F238E27FC236}">
                <a16:creationId xmlns:a16="http://schemas.microsoft.com/office/drawing/2014/main" id="{973F9C7C-8279-48CD-972C-617931B840F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0739B900-6A74-40FD-A3C6-637B1F56E2A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A4FC74-C094-435D-9A89-10E7A235F9D9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8744093D-B065-468B-8D43-1A36A981EA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5EAF60-C02A-44D5-B431-E4442F39066F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EC87859-5966-4291-8351-AE61D11285AC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85">
            <a:extLst>
              <a:ext uri="{FF2B5EF4-FFF2-40B4-BE49-F238E27FC236}">
                <a16:creationId xmlns:a16="http://schemas.microsoft.com/office/drawing/2014/main" id="{CF458FBC-2F16-49D5-8982-E71045F37252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41">
            <a:extLst>
              <a:ext uri="{FF2B5EF4-FFF2-40B4-BE49-F238E27FC236}">
                <a16:creationId xmlns:a16="http://schemas.microsoft.com/office/drawing/2014/main" id="{591A5B23-CF54-4D24-9E0B-D1DC4D70C66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3D454710-1FCC-492E-9FF5-D7CA18A38AE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54" name="Freeform 85">
            <a:extLst>
              <a:ext uri="{FF2B5EF4-FFF2-40B4-BE49-F238E27FC236}">
                <a16:creationId xmlns:a16="http://schemas.microsoft.com/office/drawing/2014/main" id="{F2713454-CEE2-4370-8A56-ECFF4559995D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85">
            <a:extLst>
              <a:ext uri="{FF2B5EF4-FFF2-40B4-BE49-F238E27FC236}">
                <a16:creationId xmlns:a16="http://schemas.microsoft.com/office/drawing/2014/main" id="{8497CA75-A5A5-4A33-8E2E-9EFB9A0310C2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42">
            <a:extLst>
              <a:ext uri="{FF2B5EF4-FFF2-40B4-BE49-F238E27FC236}">
                <a16:creationId xmlns:a16="http://schemas.microsoft.com/office/drawing/2014/main" id="{27D84F2A-778F-4EE7-894C-A8B1C1C1933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7" name="Text Box 38">
            <a:extLst>
              <a:ext uri="{FF2B5EF4-FFF2-40B4-BE49-F238E27FC236}">
                <a16:creationId xmlns:a16="http://schemas.microsoft.com/office/drawing/2014/main" id="{BA6D283C-1850-487C-B594-540FAA5BFD7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5F98BB-CC89-4DFF-B663-20CA0E597058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748CC4-583D-4DCA-9F67-457E3AAE6C62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493147F5-C29E-4360-8DCF-87B4224B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C4F167-FF24-4041-B56E-9CC65FDAC81A}"/>
              </a:ext>
            </a:extLst>
          </p:cNvPr>
          <p:cNvSpPr/>
          <p:nvPr/>
        </p:nvSpPr>
        <p:spPr>
          <a:xfrm>
            <a:off x="1519979" y="2517"/>
            <a:ext cx="9144000" cy="3285853"/>
          </a:xfrm>
          <a:prstGeom prst="rect">
            <a:avLst/>
          </a:prstGeom>
          <a:solidFill>
            <a:schemeClr val="bg1">
              <a:lumMod val="75000"/>
              <a:alpha val="7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5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20309" y="3957228"/>
            <a:ext cx="1643568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707350" y="4215184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Christianity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graphicFrame>
        <p:nvGraphicFramePr>
          <p:cNvPr id="3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94588"/>
              </p:ext>
            </p:extLst>
          </p:nvPr>
        </p:nvGraphicFramePr>
        <p:xfrm>
          <a:off x="1966551" y="4720291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706011" y="4277100"/>
            <a:ext cx="1642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nd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 Coming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79CC8C0-B397-4287-B80D-544B7B026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01" y="1765243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391ECCE7-8691-4C7E-B98B-2B91C70A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16" y="1745722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5D410167-51C3-43B2-BAB5-B094B9727EF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9410" y="2618485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33" name="Group 2">
            <a:extLst>
              <a:ext uri="{FF2B5EF4-FFF2-40B4-BE49-F238E27FC236}">
                <a16:creationId xmlns:a16="http://schemas.microsoft.com/office/drawing/2014/main" id="{3D2B5B76-4BB3-4EB6-BB2A-D5AAC1CE0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6579"/>
              </p:ext>
            </p:extLst>
          </p:nvPr>
        </p:nvGraphicFramePr>
        <p:xfrm>
          <a:off x="2039409" y="2145772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 Box 5">
            <a:extLst>
              <a:ext uri="{FF2B5EF4-FFF2-40B4-BE49-F238E27FC236}">
                <a16:creationId xmlns:a16="http://schemas.microsoft.com/office/drawing/2014/main" id="{00DDD62A-6DDC-4F72-9EE8-DF7387349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13" y="1800059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FD94BD-F85F-45EA-87B8-ADD914A9A6A0}"/>
              </a:ext>
            </a:extLst>
          </p:cNvPr>
          <p:cNvSpPr/>
          <p:nvPr/>
        </p:nvSpPr>
        <p:spPr>
          <a:xfrm>
            <a:off x="3252656" y="1178860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81F5B3A2-EBE1-46B5-825A-45973739DEF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62651" y="11788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351D6212-5B1A-483F-A6D5-AD04F21A944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2672822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E1D80E3C-5CC0-43E0-9ED1-B8C833D600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5201" y="1225432"/>
            <a:ext cx="1484312" cy="9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80958E-C17E-4507-8565-8B6A4FDC6B0A}"/>
              </a:ext>
            </a:extLst>
          </p:cNvPr>
          <p:cNvSpPr/>
          <p:nvPr/>
        </p:nvSpPr>
        <p:spPr>
          <a:xfrm>
            <a:off x="5266243" y="2134958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754EF553-6313-4E1F-814C-7D0B9E9781C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43188" y="716060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6F232F-256D-4D77-98B1-2334A81E8218}"/>
              </a:ext>
            </a:extLst>
          </p:cNvPr>
          <p:cNvSpPr/>
          <p:nvPr/>
        </p:nvSpPr>
        <p:spPr>
          <a:xfrm>
            <a:off x="5571741" y="536480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1ED976-8439-4F9E-A14E-7113FFD630D8}"/>
              </a:ext>
            </a:extLst>
          </p:cNvPr>
          <p:cNvSpPr/>
          <p:nvPr/>
        </p:nvSpPr>
        <p:spPr>
          <a:xfrm>
            <a:off x="5633192" y="695618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85">
            <a:extLst>
              <a:ext uri="{FF2B5EF4-FFF2-40B4-BE49-F238E27FC236}">
                <a16:creationId xmlns:a16="http://schemas.microsoft.com/office/drawing/2014/main" id="{0EA2F9AF-8BA9-4DBF-8F62-6F0105713EB9}"/>
              </a:ext>
            </a:extLst>
          </p:cNvPr>
          <p:cNvSpPr>
            <a:spLocks noChangeAspect="1"/>
          </p:cNvSpPr>
          <p:nvPr/>
        </p:nvSpPr>
        <p:spPr bwMode="auto">
          <a:xfrm>
            <a:off x="5174405" y="1651418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1">
            <a:extLst>
              <a:ext uri="{FF2B5EF4-FFF2-40B4-BE49-F238E27FC236}">
                <a16:creationId xmlns:a16="http://schemas.microsoft.com/office/drawing/2014/main" id="{CF0B4AF8-E3CA-4D78-9526-7C3A66DCCA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7608" y="2653301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47" name="Text Box 41">
            <a:extLst>
              <a:ext uri="{FF2B5EF4-FFF2-40B4-BE49-F238E27FC236}">
                <a16:creationId xmlns:a16="http://schemas.microsoft.com/office/drawing/2014/main" id="{23FC33D1-0A0A-498D-9F62-9A06546B9E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3041" y="1540532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48" name="Freeform 85">
            <a:extLst>
              <a:ext uri="{FF2B5EF4-FFF2-40B4-BE49-F238E27FC236}">
                <a16:creationId xmlns:a16="http://schemas.microsoft.com/office/drawing/2014/main" id="{2C3DD8EA-6742-4B5F-990F-F233997D8B6D}"/>
              </a:ext>
            </a:extLst>
          </p:cNvPr>
          <p:cNvSpPr>
            <a:spLocks noChangeAspect="1"/>
          </p:cNvSpPr>
          <p:nvPr/>
        </p:nvSpPr>
        <p:spPr bwMode="auto">
          <a:xfrm>
            <a:off x="6636529" y="1883008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85">
            <a:extLst>
              <a:ext uri="{FF2B5EF4-FFF2-40B4-BE49-F238E27FC236}">
                <a16:creationId xmlns:a16="http://schemas.microsoft.com/office/drawing/2014/main" id="{98028A49-5E0C-4394-8052-884CF91DCF9A}"/>
              </a:ext>
            </a:extLst>
          </p:cNvPr>
          <p:cNvSpPr>
            <a:spLocks noChangeAspect="1"/>
          </p:cNvSpPr>
          <p:nvPr/>
        </p:nvSpPr>
        <p:spPr bwMode="auto">
          <a:xfrm>
            <a:off x="5571741" y="465975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42">
            <a:extLst>
              <a:ext uri="{FF2B5EF4-FFF2-40B4-BE49-F238E27FC236}">
                <a16:creationId xmlns:a16="http://schemas.microsoft.com/office/drawing/2014/main" id="{97A63F19-CFB8-4254-88AD-AA48B6C2D47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21920" y="2653581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09522A4D-E6A6-4850-8CB8-C336913B04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01373" y="698848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263BC-8F0B-4160-B270-F348B5394B2B}"/>
              </a:ext>
            </a:extLst>
          </p:cNvPr>
          <p:cNvSpPr/>
          <p:nvPr/>
        </p:nvSpPr>
        <p:spPr>
          <a:xfrm>
            <a:off x="8129926" y="519268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83D75C7-B974-4C62-94EC-FC440588731F}"/>
              </a:ext>
            </a:extLst>
          </p:cNvPr>
          <p:cNvSpPr/>
          <p:nvPr/>
        </p:nvSpPr>
        <p:spPr>
          <a:xfrm>
            <a:off x="8191377" y="678406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5">
            <a:extLst>
              <a:ext uri="{FF2B5EF4-FFF2-40B4-BE49-F238E27FC236}">
                <a16:creationId xmlns:a16="http://schemas.microsoft.com/office/drawing/2014/main" id="{40D00BB8-4702-458B-8A06-03431C84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035" y="1765243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29634" y="1446644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07349" y="1427123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121543" y="2299886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>
            <p:extLst/>
          </p:nvPr>
        </p:nvGraphicFramePr>
        <p:xfrm>
          <a:off x="2121542" y="1827173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32977" y="1108517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331372" y="1119449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991903" y="2364414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937334" y="1135137"/>
            <a:ext cx="1484312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48376" y="1816359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725321" y="625764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3874" y="446184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325" y="605322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119741" y="2334702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8" name="Text Box 41"/>
          <p:cNvSpPr txBox="1">
            <a:spLocks noChangeAspect="1" noChangeArrowheads="1"/>
          </p:cNvSpPr>
          <p:nvPr/>
        </p:nvSpPr>
        <p:spPr bwMode="auto">
          <a:xfrm>
            <a:off x="6135174" y="1221933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6718662" y="1564409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85"/>
          <p:cNvSpPr>
            <a:spLocks noChangeAspect="1"/>
          </p:cNvSpPr>
          <p:nvPr/>
        </p:nvSpPr>
        <p:spPr bwMode="auto">
          <a:xfrm>
            <a:off x="5663869" y="41700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42"/>
          <p:cNvSpPr txBox="1">
            <a:spLocks noChangeAspect="1" noChangeArrowheads="1"/>
          </p:cNvSpPr>
          <p:nvPr/>
        </p:nvSpPr>
        <p:spPr bwMode="auto">
          <a:xfrm>
            <a:off x="7604053" y="2334982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23" name="Text Box 38"/>
          <p:cNvSpPr txBox="1">
            <a:spLocks noChangeAspect="1" noChangeArrowheads="1"/>
          </p:cNvSpPr>
          <p:nvPr/>
        </p:nvSpPr>
        <p:spPr bwMode="auto">
          <a:xfrm>
            <a:off x="8302760" y="97179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31313" y="79221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92764" y="95135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117834" y="334922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12" name="Oval 11"/>
          <p:cNvSpPr/>
          <p:nvPr/>
        </p:nvSpPr>
        <p:spPr>
          <a:xfrm>
            <a:off x="1630130" y="3865418"/>
            <a:ext cx="1643568" cy="5573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66104" y="3943669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Christianity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graphicFrame>
        <p:nvGraphicFramePr>
          <p:cNvPr id="37" name="Group 2"/>
          <p:cNvGraphicFramePr>
            <a:graphicFrameLocks noGrp="1"/>
          </p:cNvGraphicFramePr>
          <p:nvPr>
            <p:extLst/>
          </p:nvPr>
        </p:nvGraphicFramePr>
        <p:xfrm>
          <a:off x="2121542" y="514669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253240" y="3954711"/>
            <a:ext cx="1225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nd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 </a:t>
            </a:r>
          </a:p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Coming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9585108" y="5606169"/>
            <a:ext cx="1082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1917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0" name="Text Box 44"/>
          <p:cNvSpPr txBox="1">
            <a:spLocks noChangeAspect="1" noChangeArrowheads="1"/>
          </p:cNvSpPr>
          <p:nvPr/>
        </p:nvSpPr>
        <p:spPr bwMode="auto">
          <a:xfrm>
            <a:off x="2047876" y="4433888"/>
            <a:ext cx="1616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Persecution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In Rome</a:t>
            </a:r>
          </a:p>
        </p:txBody>
      </p:sp>
      <p:sp>
        <p:nvSpPr>
          <p:cNvPr id="32" name="Text Box 46"/>
          <p:cNvSpPr txBox="1">
            <a:spLocks noChangeAspect="1" noChangeArrowheads="1"/>
          </p:cNvSpPr>
          <p:nvPr/>
        </p:nvSpPr>
        <p:spPr bwMode="auto">
          <a:xfrm>
            <a:off x="5016500" y="4433889"/>
            <a:ext cx="1258888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Christian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Empire</a:t>
            </a:r>
          </a:p>
        </p:txBody>
      </p:sp>
      <p:sp>
        <p:nvSpPr>
          <p:cNvPr id="33" name="Text Box 47"/>
          <p:cNvSpPr txBox="1">
            <a:spLocks noChangeAspect="1" noChangeArrowheads="1"/>
          </p:cNvSpPr>
          <p:nvPr/>
        </p:nvSpPr>
        <p:spPr bwMode="auto">
          <a:xfrm>
            <a:off x="6005514" y="4433889"/>
            <a:ext cx="1620837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Christianity</a:t>
            </a:r>
          </a:p>
        </p:txBody>
      </p:sp>
      <p:sp>
        <p:nvSpPr>
          <p:cNvPr id="34" name="Text Box 48"/>
          <p:cNvSpPr txBox="1">
            <a:spLocks noChangeAspect="1" noChangeArrowheads="1"/>
          </p:cNvSpPr>
          <p:nvPr/>
        </p:nvSpPr>
        <p:spPr bwMode="auto">
          <a:xfrm>
            <a:off x="7694541" y="4442320"/>
            <a:ext cx="985838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Papal 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</a:t>
            </a:r>
          </a:p>
        </p:txBody>
      </p:sp>
      <p:sp>
        <p:nvSpPr>
          <p:cNvPr id="35" name="Text Box 43"/>
          <p:cNvSpPr txBox="1">
            <a:spLocks noChangeAspect="1" noChangeArrowheads="1"/>
          </p:cNvSpPr>
          <p:nvPr/>
        </p:nvSpPr>
        <p:spPr bwMode="auto">
          <a:xfrm>
            <a:off x="8528050" y="4710114"/>
            <a:ext cx="18430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Preparation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56221" y="3779637"/>
            <a:ext cx="808832" cy="5641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8"/>
          <p:cNvSpPr txBox="1">
            <a:spLocks noChangeAspect="1" noChangeArrowheads="1"/>
          </p:cNvSpPr>
          <p:nvPr/>
        </p:nvSpPr>
        <p:spPr bwMode="auto">
          <a:xfrm>
            <a:off x="3354779" y="3737998"/>
            <a:ext cx="788843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NT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630066" y="4061707"/>
            <a:ext cx="1683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Charlemagne</a:t>
            </a:r>
          </a:p>
        </p:txBody>
      </p:sp>
      <p:sp>
        <p:nvSpPr>
          <p:cNvPr id="42" name="Text Box 40"/>
          <p:cNvSpPr txBox="1">
            <a:spLocks noChangeAspect="1" noChangeArrowheads="1"/>
          </p:cNvSpPr>
          <p:nvPr/>
        </p:nvSpPr>
        <p:spPr bwMode="auto">
          <a:xfrm>
            <a:off x="4744651" y="912959"/>
            <a:ext cx="904225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8236753" y="3896058"/>
            <a:ext cx="10858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Martin Luther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14196" y="3309246"/>
            <a:ext cx="808832" cy="5641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38"/>
          <p:cNvSpPr txBox="1">
            <a:spLocks noChangeAspect="1" noChangeArrowheads="1"/>
          </p:cNvSpPr>
          <p:nvPr/>
        </p:nvSpPr>
        <p:spPr bwMode="auto">
          <a:xfrm>
            <a:off x="8312754" y="3267607"/>
            <a:ext cx="788843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NT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6" name="Down Arrow 1"/>
          <p:cNvSpPr>
            <a:spLocks noChangeArrowheads="1"/>
          </p:cNvSpPr>
          <p:nvPr/>
        </p:nvSpPr>
        <p:spPr bwMode="auto">
          <a:xfrm>
            <a:off x="3544663" y="1594939"/>
            <a:ext cx="323589" cy="2098004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62991" y="702922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7" name="Down Arrow 1"/>
          <p:cNvSpPr>
            <a:spLocks noChangeArrowheads="1"/>
          </p:cNvSpPr>
          <p:nvPr/>
        </p:nvSpPr>
        <p:spPr bwMode="auto">
          <a:xfrm>
            <a:off x="2701691" y="3001902"/>
            <a:ext cx="323589" cy="891848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" name="Down Arrow 1"/>
          <p:cNvSpPr>
            <a:spLocks noChangeArrowheads="1"/>
          </p:cNvSpPr>
          <p:nvPr/>
        </p:nvSpPr>
        <p:spPr bwMode="auto">
          <a:xfrm>
            <a:off x="5007763" y="1283381"/>
            <a:ext cx="323589" cy="2868675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" name="Down Arrow 1"/>
          <p:cNvSpPr>
            <a:spLocks noChangeArrowheads="1"/>
          </p:cNvSpPr>
          <p:nvPr/>
        </p:nvSpPr>
        <p:spPr bwMode="auto">
          <a:xfrm>
            <a:off x="6711237" y="3012114"/>
            <a:ext cx="323589" cy="1394429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" name="Down Arrow 1"/>
          <p:cNvSpPr>
            <a:spLocks noChangeArrowheads="1"/>
          </p:cNvSpPr>
          <p:nvPr/>
        </p:nvSpPr>
        <p:spPr bwMode="auto">
          <a:xfrm>
            <a:off x="7516349" y="2351237"/>
            <a:ext cx="323589" cy="2554593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" name="Down Arrow 1"/>
          <p:cNvSpPr>
            <a:spLocks noChangeArrowheads="1"/>
          </p:cNvSpPr>
          <p:nvPr/>
        </p:nvSpPr>
        <p:spPr bwMode="auto">
          <a:xfrm>
            <a:off x="8553646" y="1583087"/>
            <a:ext cx="323589" cy="1659460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8259818" y="5591715"/>
            <a:ext cx="993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1517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4834640" y="5694850"/>
            <a:ext cx="993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800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29634" y="1446644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07349" y="1427123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121543" y="2299886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/>
        </p:nvGraphicFramePr>
        <p:xfrm>
          <a:off x="2121542" y="1827173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32977" y="1108517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331372" y="1119449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991903" y="2364414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937334" y="1135137"/>
            <a:ext cx="1484312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48376" y="1816359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725321" y="625764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3874" y="446184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325" y="605322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119741" y="2334702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8" name="Text Box 41"/>
          <p:cNvSpPr txBox="1">
            <a:spLocks noChangeAspect="1" noChangeArrowheads="1"/>
          </p:cNvSpPr>
          <p:nvPr/>
        </p:nvSpPr>
        <p:spPr bwMode="auto">
          <a:xfrm>
            <a:off x="6135174" y="1221933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6718662" y="1564409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85"/>
          <p:cNvSpPr>
            <a:spLocks noChangeAspect="1"/>
          </p:cNvSpPr>
          <p:nvPr/>
        </p:nvSpPr>
        <p:spPr bwMode="auto">
          <a:xfrm>
            <a:off x="5663869" y="41700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42"/>
          <p:cNvSpPr txBox="1">
            <a:spLocks noChangeAspect="1" noChangeArrowheads="1"/>
          </p:cNvSpPr>
          <p:nvPr/>
        </p:nvSpPr>
        <p:spPr bwMode="auto">
          <a:xfrm>
            <a:off x="7604053" y="2334982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23" name="Text Box 38"/>
          <p:cNvSpPr txBox="1">
            <a:spLocks noChangeAspect="1" noChangeArrowheads="1"/>
          </p:cNvSpPr>
          <p:nvPr/>
        </p:nvSpPr>
        <p:spPr bwMode="auto">
          <a:xfrm>
            <a:off x="8302760" y="97179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31313" y="79221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92764" y="95135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117834" y="334922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12" name="Oval 11"/>
          <p:cNvSpPr/>
          <p:nvPr/>
        </p:nvSpPr>
        <p:spPr>
          <a:xfrm>
            <a:off x="1630130" y="3865418"/>
            <a:ext cx="1643568" cy="5573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66104" y="3943669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Christianity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graphicFrame>
        <p:nvGraphicFramePr>
          <p:cNvPr id="37" name="Group 2"/>
          <p:cNvGraphicFramePr>
            <a:graphicFrameLocks noGrp="1"/>
          </p:cNvGraphicFramePr>
          <p:nvPr/>
        </p:nvGraphicFramePr>
        <p:xfrm>
          <a:off x="2121542" y="514669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253240" y="3764774"/>
            <a:ext cx="1225768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Tahoma"/>
                <a:ea typeface="宋体" panose="02010600030101010101" pitchFamily="2" charset="-122"/>
                <a:cs typeface="+mn-cs"/>
              </a:rPr>
              <a:t>WW I</a:t>
            </a:r>
          </a:p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bg1"/>
                </a:solidFill>
                <a:latin typeface="Tahoma"/>
                <a:ea typeface="宋体" panose="02010600030101010101" pitchFamily="2" charset="-122"/>
                <a:cs typeface="+mn-cs"/>
              </a:rPr>
              <a:t>WW II</a:t>
            </a:r>
          </a:p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bg1"/>
                </a:solidFill>
                <a:latin typeface="Tahoma"/>
                <a:ea typeface="宋体" panose="02010600030101010101" pitchFamily="2" charset="-122"/>
                <a:cs typeface="+mn-cs"/>
              </a:rPr>
              <a:t>WW III</a:t>
            </a:r>
            <a:endParaRPr lang="en-US" altLang="en-US" sz="2000" dirty="0">
              <a:solidFill>
                <a:schemeClr val="bg1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0" name="Text Box 44"/>
          <p:cNvSpPr txBox="1">
            <a:spLocks noChangeAspect="1" noChangeArrowheads="1"/>
          </p:cNvSpPr>
          <p:nvPr/>
        </p:nvSpPr>
        <p:spPr bwMode="auto">
          <a:xfrm>
            <a:off x="2047876" y="4433888"/>
            <a:ext cx="1616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Persecution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In Rome</a:t>
            </a:r>
          </a:p>
        </p:txBody>
      </p:sp>
      <p:sp>
        <p:nvSpPr>
          <p:cNvPr id="32" name="Text Box 46"/>
          <p:cNvSpPr txBox="1">
            <a:spLocks noChangeAspect="1" noChangeArrowheads="1"/>
          </p:cNvSpPr>
          <p:nvPr/>
        </p:nvSpPr>
        <p:spPr bwMode="auto">
          <a:xfrm>
            <a:off x="5016500" y="4433889"/>
            <a:ext cx="1258888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Christian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Empire</a:t>
            </a:r>
          </a:p>
        </p:txBody>
      </p:sp>
      <p:sp>
        <p:nvSpPr>
          <p:cNvPr id="33" name="Text Box 47"/>
          <p:cNvSpPr txBox="1">
            <a:spLocks noChangeAspect="1" noChangeArrowheads="1"/>
          </p:cNvSpPr>
          <p:nvPr/>
        </p:nvSpPr>
        <p:spPr bwMode="auto">
          <a:xfrm>
            <a:off x="6005514" y="4433889"/>
            <a:ext cx="1620837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Christianity</a:t>
            </a:r>
          </a:p>
        </p:txBody>
      </p:sp>
      <p:sp>
        <p:nvSpPr>
          <p:cNvPr id="34" name="Text Box 48"/>
          <p:cNvSpPr txBox="1">
            <a:spLocks noChangeAspect="1" noChangeArrowheads="1"/>
          </p:cNvSpPr>
          <p:nvPr/>
        </p:nvSpPr>
        <p:spPr bwMode="auto">
          <a:xfrm>
            <a:off x="7694541" y="4442320"/>
            <a:ext cx="985838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Papal 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</a:t>
            </a:r>
          </a:p>
        </p:txBody>
      </p:sp>
      <p:sp>
        <p:nvSpPr>
          <p:cNvPr id="35" name="Text Box 43"/>
          <p:cNvSpPr txBox="1">
            <a:spLocks noChangeAspect="1" noChangeArrowheads="1"/>
          </p:cNvSpPr>
          <p:nvPr/>
        </p:nvSpPr>
        <p:spPr bwMode="auto">
          <a:xfrm>
            <a:off x="8528050" y="4710114"/>
            <a:ext cx="18430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Preparation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56221" y="3779637"/>
            <a:ext cx="808832" cy="5641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8"/>
          <p:cNvSpPr txBox="1">
            <a:spLocks noChangeAspect="1" noChangeArrowheads="1"/>
          </p:cNvSpPr>
          <p:nvPr/>
        </p:nvSpPr>
        <p:spPr bwMode="auto">
          <a:xfrm>
            <a:off x="3354779" y="3737998"/>
            <a:ext cx="788843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NT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630066" y="4061707"/>
            <a:ext cx="1683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Charlemagne</a:t>
            </a:r>
          </a:p>
        </p:txBody>
      </p:sp>
      <p:sp>
        <p:nvSpPr>
          <p:cNvPr id="42" name="Text Box 40"/>
          <p:cNvSpPr txBox="1">
            <a:spLocks noChangeAspect="1" noChangeArrowheads="1"/>
          </p:cNvSpPr>
          <p:nvPr/>
        </p:nvSpPr>
        <p:spPr bwMode="auto">
          <a:xfrm>
            <a:off x="4744651" y="912959"/>
            <a:ext cx="904225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8236753" y="3896058"/>
            <a:ext cx="10858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Martin Luther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14196" y="3309246"/>
            <a:ext cx="808832" cy="5641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38"/>
          <p:cNvSpPr txBox="1">
            <a:spLocks noChangeAspect="1" noChangeArrowheads="1"/>
          </p:cNvSpPr>
          <p:nvPr/>
        </p:nvSpPr>
        <p:spPr bwMode="auto">
          <a:xfrm>
            <a:off x="8312754" y="3267607"/>
            <a:ext cx="788843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NT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6" name="Down Arrow 1"/>
          <p:cNvSpPr>
            <a:spLocks noChangeArrowheads="1"/>
          </p:cNvSpPr>
          <p:nvPr/>
        </p:nvSpPr>
        <p:spPr bwMode="auto">
          <a:xfrm>
            <a:off x="3544663" y="1594939"/>
            <a:ext cx="323589" cy="2098004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62991" y="702922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7" name="Down Arrow 1"/>
          <p:cNvSpPr>
            <a:spLocks noChangeArrowheads="1"/>
          </p:cNvSpPr>
          <p:nvPr/>
        </p:nvSpPr>
        <p:spPr bwMode="auto">
          <a:xfrm>
            <a:off x="2701691" y="3001902"/>
            <a:ext cx="323589" cy="891848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" name="Down Arrow 1"/>
          <p:cNvSpPr>
            <a:spLocks noChangeArrowheads="1"/>
          </p:cNvSpPr>
          <p:nvPr/>
        </p:nvSpPr>
        <p:spPr bwMode="auto">
          <a:xfrm>
            <a:off x="5007763" y="1283381"/>
            <a:ext cx="323589" cy="2868675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" name="Down Arrow 1"/>
          <p:cNvSpPr>
            <a:spLocks noChangeArrowheads="1"/>
          </p:cNvSpPr>
          <p:nvPr/>
        </p:nvSpPr>
        <p:spPr bwMode="auto">
          <a:xfrm>
            <a:off x="6711237" y="3012114"/>
            <a:ext cx="323589" cy="1394429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" name="Down Arrow 1"/>
          <p:cNvSpPr>
            <a:spLocks noChangeArrowheads="1"/>
          </p:cNvSpPr>
          <p:nvPr/>
        </p:nvSpPr>
        <p:spPr bwMode="auto">
          <a:xfrm>
            <a:off x="7516349" y="2351237"/>
            <a:ext cx="323589" cy="2554593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" name="Down Arrow 1"/>
          <p:cNvSpPr>
            <a:spLocks noChangeArrowheads="1"/>
          </p:cNvSpPr>
          <p:nvPr/>
        </p:nvSpPr>
        <p:spPr bwMode="auto">
          <a:xfrm>
            <a:off x="8553646" y="1583087"/>
            <a:ext cx="323589" cy="1659460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8259818" y="5591715"/>
            <a:ext cx="993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1517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4834640" y="5694850"/>
            <a:ext cx="993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800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9585108" y="5606169"/>
            <a:ext cx="1082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1917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29634" y="1446644"/>
            <a:ext cx="134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Jesus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07349" y="1427123"/>
            <a:ext cx="1709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Abraham</a:t>
            </a:r>
          </a:p>
        </p:txBody>
      </p:sp>
      <p:sp>
        <p:nvSpPr>
          <p:cNvPr id="6" name="Text Box 38"/>
          <p:cNvSpPr txBox="1">
            <a:spLocks noChangeAspect="1" noChangeArrowheads="1"/>
          </p:cNvSpPr>
          <p:nvPr/>
        </p:nvSpPr>
        <p:spPr bwMode="auto">
          <a:xfrm>
            <a:off x="2121543" y="2299886"/>
            <a:ext cx="1617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Slavery in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Egypt</a:t>
            </a:r>
          </a:p>
        </p:txBody>
      </p:sp>
      <p:graphicFrame>
        <p:nvGraphicFramePr>
          <p:cNvPr id="20" name="Group 2"/>
          <p:cNvGraphicFramePr>
            <a:graphicFrameLocks noGrp="1"/>
          </p:cNvGraphicFramePr>
          <p:nvPr/>
        </p:nvGraphicFramePr>
        <p:xfrm>
          <a:off x="2121542" y="1827173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32977" y="1108517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8"/>
          <p:cNvSpPr txBox="1">
            <a:spLocks noChangeAspect="1" noChangeArrowheads="1"/>
          </p:cNvSpPr>
          <p:nvPr/>
        </p:nvSpPr>
        <p:spPr bwMode="auto">
          <a:xfrm>
            <a:off x="3331372" y="1119449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9" name="Text Box 40"/>
          <p:cNvSpPr txBox="1">
            <a:spLocks noChangeAspect="1" noChangeArrowheads="1"/>
          </p:cNvSpPr>
          <p:nvPr/>
        </p:nvSpPr>
        <p:spPr bwMode="auto">
          <a:xfrm>
            <a:off x="4991903" y="2364414"/>
            <a:ext cx="1484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United Kingdom</a:t>
            </a:r>
          </a:p>
        </p:txBody>
      </p:sp>
      <p:sp>
        <p:nvSpPr>
          <p:cNvPr id="10" name="Text Box 40"/>
          <p:cNvSpPr txBox="1">
            <a:spLocks noChangeAspect="1" noChangeArrowheads="1"/>
          </p:cNvSpPr>
          <p:nvPr/>
        </p:nvSpPr>
        <p:spPr bwMode="auto">
          <a:xfrm>
            <a:off x="4937334" y="1135137"/>
            <a:ext cx="1484312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David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48376" y="1816359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3" name="Text Box 38"/>
          <p:cNvSpPr txBox="1">
            <a:spLocks noChangeAspect="1" noChangeArrowheads="1"/>
          </p:cNvSpPr>
          <p:nvPr/>
        </p:nvSpPr>
        <p:spPr bwMode="auto">
          <a:xfrm>
            <a:off x="5725321" y="625764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3874" y="446184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325" y="605322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41"/>
          <p:cNvSpPr txBox="1">
            <a:spLocks noChangeAspect="1" noChangeArrowheads="1"/>
          </p:cNvSpPr>
          <p:nvPr/>
        </p:nvSpPr>
        <p:spPr bwMode="auto">
          <a:xfrm>
            <a:off x="6119741" y="2334702"/>
            <a:ext cx="157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Kingdom</a:t>
            </a:r>
          </a:p>
        </p:txBody>
      </p:sp>
      <p:sp>
        <p:nvSpPr>
          <p:cNvPr id="18" name="Text Box 41"/>
          <p:cNvSpPr txBox="1">
            <a:spLocks noChangeAspect="1" noChangeArrowheads="1"/>
          </p:cNvSpPr>
          <p:nvPr/>
        </p:nvSpPr>
        <p:spPr bwMode="auto">
          <a:xfrm>
            <a:off x="6135174" y="1221933"/>
            <a:ext cx="15748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Elijah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Prophets</a:t>
            </a:r>
          </a:p>
        </p:txBody>
      </p:sp>
      <p:sp>
        <p:nvSpPr>
          <p:cNvPr id="19" name="Freeform 85"/>
          <p:cNvSpPr>
            <a:spLocks noChangeAspect="1"/>
          </p:cNvSpPr>
          <p:nvPr/>
        </p:nvSpPr>
        <p:spPr bwMode="auto">
          <a:xfrm>
            <a:off x="6718662" y="1564409"/>
            <a:ext cx="376959" cy="275219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85"/>
          <p:cNvSpPr>
            <a:spLocks noChangeAspect="1"/>
          </p:cNvSpPr>
          <p:nvPr/>
        </p:nvSpPr>
        <p:spPr bwMode="auto">
          <a:xfrm>
            <a:off x="5663869" y="41700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42"/>
          <p:cNvSpPr txBox="1">
            <a:spLocks noChangeAspect="1" noChangeArrowheads="1"/>
          </p:cNvSpPr>
          <p:nvPr/>
        </p:nvSpPr>
        <p:spPr bwMode="auto">
          <a:xfrm>
            <a:off x="7604053" y="2334982"/>
            <a:ext cx="1175624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 in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Babylon</a:t>
            </a:r>
          </a:p>
        </p:txBody>
      </p:sp>
      <p:sp>
        <p:nvSpPr>
          <p:cNvPr id="23" name="Text Box 38"/>
          <p:cNvSpPr txBox="1">
            <a:spLocks noChangeAspect="1" noChangeArrowheads="1"/>
          </p:cNvSpPr>
          <p:nvPr/>
        </p:nvSpPr>
        <p:spPr bwMode="auto">
          <a:xfrm>
            <a:off x="8302760" y="971796"/>
            <a:ext cx="788843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31313" y="792216"/>
            <a:ext cx="962603" cy="6884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92764" y="951354"/>
            <a:ext cx="808832" cy="3704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117834" y="334922"/>
            <a:ext cx="1222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Malachi</a:t>
            </a:r>
          </a:p>
        </p:txBody>
      </p:sp>
      <p:sp>
        <p:nvSpPr>
          <p:cNvPr id="12" name="Oval 11"/>
          <p:cNvSpPr/>
          <p:nvPr/>
        </p:nvSpPr>
        <p:spPr>
          <a:xfrm>
            <a:off x="1630130" y="3865418"/>
            <a:ext cx="1643568" cy="5573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66104" y="3943669"/>
            <a:ext cx="18694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Christianity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graphicFrame>
        <p:nvGraphicFramePr>
          <p:cNvPr id="37" name="Group 2"/>
          <p:cNvGraphicFramePr>
            <a:graphicFrameLocks noGrp="1"/>
          </p:cNvGraphicFramePr>
          <p:nvPr/>
        </p:nvGraphicFramePr>
        <p:xfrm>
          <a:off x="2121542" y="5146698"/>
          <a:ext cx="8189912" cy="45085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400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253240" y="3764774"/>
            <a:ext cx="1225768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Tahoma"/>
                <a:ea typeface="宋体" panose="02010600030101010101" pitchFamily="2" charset="-122"/>
                <a:cs typeface="+mn-cs"/>
              </a:rPr>
              <a:t>WW I</a:t>
            </a:r>
          </a:p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bg1"/>
                </a:solidFill>
                <a:latin typeface="Tahoma"/>
                <a:ea typeface="宋体" panose="02010600030101010101" pitchFamily="2" charset="-122"/>
                <a:cs typeface="+mn-cs"/>
              </a:rPr>
              <a:t>WW II</a:t>
            </a:r>
          </a:p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bg1"/>
                </a:solidFill>
                <a:latin typeface="Tahoma"/>
                <a:ea typeface="宋体" panose="02010600030101010101" pitchFamily="2" charset="-122"/>
                <a:cs typeface="+mn-cs"/>
              </a:rPr>
              <a:t>WW III</a:t>
            </a:r>
            <a:endParaRPr lang="en-US" altLang="en-US" sz="2000" dirty="0">
              <a:solidFill>
                <a:schemeClr val="bg1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0" name="Text Box 44"/>
          <p:cNvSpPr txBox="1">
            <a:spLocks noChangeAspect="1" noChangeArrowheads="1"/>
          </p:cNvSpPr>
          <p:nvPr/>
        </p:nvSpPr>
        <p:spPr bwMode="auto">
          <a:xfrm>
            <a:off x="2047876" y="4433888"/>
            <a:ext cx="1616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Persecution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In Rome</a:t>
            </a:r>
          </a:p>
        </p:txBody>
      </p:sp>
      <p:sp>
        <p:nvSpPr>
          <p:cNvPr id="32" name="Text Box 46"/>
          <p:cNvSpPr txBox="1">
            <a:spLocks noChangeAspect="1" noChangeArrowheads="1"/>
          </p:cNvSpPr>
          <p:nvPr/>
        </p:nvSpPr>
        <p:spPr bwMode="auto">
          <a:xfrm>
            <a:off x="5016500" y="4433889"/>
            <a:ext cx="1258888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Christian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Empire</a:t>
            </a:r>
          </a:p>
        </p:txBody>
      </p:sp>
      <p:sp>
        <p:nvSpPr>
          <p:cNvPr id="33" name="Text Box 47"/>
          <p:cNvSpPr txBox="1">
            <a:spLocks noChangeAspect="1" noChangeArrowheads="1"/>
          </p:cNvSpPr>
          <p:nvPr/>
        </p:nvSpPr>
        <p:spPr bwMode="auto">
          <a:xfrm>
            <a:off x="6005514" y="4433889"/>
            <a:ext cx="1620837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Divided Christianity</a:t>
            </a:r>
          </a:p>
        </p:txBody>
      </p:sp>
      <p:sp>
        <p:nvSpPr>
          <p:cNvPr id="34" name="Text Box 48"/>
          <p:cNvSpPr txBox="1">
            <a:spLocks noChangeAspect="1" noChangeArrowheads="1"/>
          </p:cNvSpPr>
          <p:nvPr/>
        </p:nvSpPr>
        <p:spPr bwMode="auto">
          <a:xfrm>
            <a:off x="7694541" y="4442320"/>
            <a:ext cx="985838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Papal  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Exile</a:t>
            </a:r>
          </a:p>
        </p:txBody>
      </p:sp>
      <p:sp>
        <p:nvSpPr>
          <p:cNvPr id="35" name="Text Box 43"/>
          <p:cNvSpPr txBox="1">
            <a:spLocks noChangeAspect="1" noChangeArrowheads="1"/>
          </p:cNvSpPr>
          <p:nvPr/>
        </p:nvSpPr>
        <p:spPr bwMode="auto">
          <a:xfrm>
            <a:off x="8528050" y="4710114"/>
            <a:ext cx="18430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Preparation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56221" y="3779637"/>
            <a:ext cx="808832" cy="5641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8"/>
          <p:cNvSpPr txBox="1">
            <a:spLocks noChangeAspect="1" noChangeArrowheads="1"/>
          </p:cNvSpPr>
          <p:nvPr/>
        </p:nvSpPr>
        <p:spPr bwMode="auto">
          <a:xfrm>
            <a:off x="3354779" y="3737998"/>
            <a:ext cx="788843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NT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630066" y="4061707"/>
            <a:ext cx="1683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Charlemagne</a:t>
            </a:r>
          </a:p>
        </p:txBody>
      </p:sp>
      <p:sp>
        <p:nvSpPr>
          <p:cNvPr id="42" name="Text Box 40"/>
          <p:cNvSpPr txBox="1">
            <a:spLocks noChangeAspect="1" noChangeArrowheads="1"/>
          </p:cNvSpPr>
          <p:nvPr/>
        </p:nvSpPr>
        <p:spPr bwMode="auto">
          <a:xfrm>
            <a:off x="4744651" y="912959"/>
            <a:ext cx="904225" cy="3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Saul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8236753" y="3896058"/>
            <a:ext cx="10858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Martin Luther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14196" y="3309246"/>
            <a:ext cx="808832" cy="5641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38"/>
          <p:cNvSpPr txBox="1">
            <a:spLocks noChangeAspect="1" noChangeArrowheads="1"/>
          </p:cNvSpPr>
          <p:nvPr/>
        </p:nvSpPr>
        <p:spPr bwMode="auto">
          <a:xfrm>
            <a:off x="8312754" y="3267607"/>
            <a:ext cx="788843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NT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+mn-cs"/>
              </a:rPr>
              <a:t>WORD</a:t>
            </a:r>
          </a:p>
        </p:txBody>
      </p:sp>
      <p:sp>
        <p:nvSpPr>
          <p:cNvPr id="46" name="Down Arrow 1"/>
          <p:cNvSpPr>
            <a:spLocks noChangeArrowheads="1"/>
          </p:cNvSpPr>
          <p:nvPr/>
        </p:nvSpPr>
        <p:spPr bwMode="auto">
          <a:xfrm>
            <a:off x="3544663" y="1594939"/>
            <a:ext cx="323589" cy="2098004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62991" y="702922"/>
            <a:ext cx="104378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Moses</a:t>
            </a:r>
          </a:p>
        </p:txBody>
      </p:sp>
      <p:sp>
        <p:nvSpPr>
          <p:cNvPr id="47" name="Down Arrow 1"/>
          <p:cNvSpPr>
            <a:spLocks noChangeArrowheads="1"/>
          </p:cNvSpPr>
          <p:nvPr/>
        </p:nvSpPr>
        <p:spPr bwMode="auto">
          <a:xfrm>
            <a:off x="2701691" y="3001902"/>
            <a:ext cx="323589" cy="891848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" name="Down Arrow 1"/>
          <p:cNvSpPr>
            <a:spLocks noChangeArrowheads="1"/>
          </p:cNvSpPr>
          <p:nvPr/>
        </p:nvSpPr>
        <p:spPr bwMode="auto">
          <a:xfrm>
            <a:off x="5007763" y="1283381"/>
            <a:ext cx="323589" cy="2868675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" name="Down Arrow 1"/>
          <p:cNvSpPr>
            <a:spLocks noChangeArrowheads="1"/>
          </p:cNvSpPr>
          <p:nvPr/>
        </p:nvSpPr>
        <p:spPr bwMode="auto">
          <a:xfrm>
            <a:off x="6711237" y="3012114"/>
            <a:ext cx="323589" cy="1394429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" name="Down Arrow 1"/>
          <p:cNvSpPr>
            <a:spLocks noChangeArrowheads="1"/>
          </p:cNvSpPr>
          <p:nvPr/>
        </p:nvSpPr>
        <p:spPr bwMode="auto">
          <a:xfrm>
            <a:off x="7516349" y="2351237"/>
            <a:ext cx="323589" cy="2554593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" name="Down Arrow 1"/>
          <p:cNvSpPr>
            <a:spLocks noChangeArrowheads="1"/>
          </p:cNvSpPr>
          <p:nvPr/>
        </p:nvSpPr>
        <p:spPr bwMode="auto">
          <a:xfrm>
            <a:off x="8553646" y="1583087"/>
            <a:ext cx="323589" cy="1659460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78787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8259818" y="5591715"/>
            <a:ext cx="993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1517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4834640" y="5694850"/>
            <a:ext cx="993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宋体" panose="02010600030101010101" pitchFamily="2" charset="-122"/>
                <a:cs typeface="+mn-cs"/>
              </a:rPr>
              <a:t>800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9253240" y="5699154"/>
            <a:ext cx="1225768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Clr>
                <a:schemeClr val="bg1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Tahoma"/>
                <a:ea typeface="宋体" panose="02010600030101010101" pitchFamily="2" charset="-122"/>
                <a:cs typeface="+mn-cs"/>
              </a:rPr>
              <a:t>New Truth</a:t>
            </a:r>
            <a:endParaRPr lang="en-US" altLang="en-US" sz="2000" dirty="0">
              <a:solidFill>
                <a:schemeClr val="bg1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2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1" y="1744663"/>
          <a:ext cx="8107363" cy="3881436"/>
        </p:xfrm>
        <a:graphic>
          <a:graphicData uri="http://schemas.openxmlformats.org/drawingml/2006/table">
            <a:tbl>
              <a:tblPr/>
              <a:tblGrid>
                <a:gridCol w="810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2905125" y="1755776"/>
            <a:ext cx="0" cy="1419225"/>
          </a:xfrm>
          <a:prstGeom prst="line">
            <a:avLst/>
          </a:prstGeom>
          <a:noFill/>
          <a:ln w="190500">
            <a:solidFill>
              <a:srgbClr val="CD5FA1"/>
            </a:solidFill>
            <a:prstDash val="sysDot"/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2905125" y="3852864"/>
            <a:ext cx="0" cy="176847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497264" y="3954463"/>
            <a:ext cx="1455737" cy="1371600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6" name="Freeform 24"/>
          <p:cNvSpPr>
            <a:spLocks noChangeAspect="1"/>
          </p:cNvSpPr>
          <p:nvPr/>
        </p:nvSpPr>
        <p:spPr bwMode="auto">
          <a:xfrm>
            <a:off x="2452689" y="219233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25"/>
          <p:cNvSpPr txBox="1">
            <a:spLocks noChangeAspect="1" noChangeArrowheads="1"/>
          </p:cNvSpPr>
          <p:nvPr/>
        </p:nvSpPr>
        <p:spPr bwMode="auto">
          <a:xfrm>
            <a:off x="3379788" y="3262314"/>
            <a:ext cx="1574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chemeClr val="bg1"/>
                </a:solidFill>
                <a:ea typeface="宋体" charset="0"/>
                <a:cs typeface="宋体" charset="0"/>
              </a:rPr>
              <a:t>Fall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737351" y="4478338"/>
            <a:ext cx="2911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Restoration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History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5849938" y="3268664"/>
            <a:ext cx="2133600" cy="2047875"/>
          </a:xfrm>
          <a:prstGeom prst="line">
            <a:avLst/>
          </a:prstGeom>
          <a:noFill/>
          <a:ln w="1778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454" name="Group 56"/>
          <p:cNvGrpSpPr>
            <a:grpSpLocks/>
          </p:cNvGrpSpPr>
          <p:nvPr/>
        </p:nvGrpSpPr>
        <p:grpSpPr bwMode="auto">
          <a:xfrm>
            <a:off x="2211388" y="3187700"/>
            <a:ext cx="749300" cy="673100"/>
            <a:chOff x="687388" y="3136491"/>
            <a:chExt cx="749300" cy="673400"/>
          </a:xfrm>
        </p:grpSpPr>
        <p:sp>
          <p:nvSpPr>
            <p:cNvPr id="45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8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5" name="Group 57"/>
          <p:cNvGrpSpPr>
            <a:grpSpLocks/>
          </p:cNvGrpSpPr>
          <p:nvPr/>
        </p:nvGrpSpPr>
        <p:grpSpPr bwMode="auto">
          <a:xfrm>
            <a:off x="2922589" y="3187700"/>
            <a:ext cx="676275" cy="674688"/>
            <a:chOff x="1399117" y="3136377"/>
            <a:chExt cx="675216" cy="675216"/>
          </a:xfrm>
        </p:grpSpPr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6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18456" name="Group 58"/>
          <p:cNvGrpSpPr>
            <a:grpSpLocks/>
          </p:cNvGrpSpPr>
          <p:nvPr/>
        </p:nvGrpSpPr>
        <p:grpSpPr bwMode="auto">
          <a:xfrm>
            <a:off x="4968876" y="5191126"/>
            <a:ext cx="898525" cy="873125"/>
            <a:chOff x="3021013" y="5191125"/>
            <a:chExt cx="898525" cy="873125"/>
          </a:xfrm>
        </p:grpSpPr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4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18457" name="Group 59"/>
          <p:cNvGrpSpPr>
            <a:grpSpLocks/>
          </p:cNvGrpSpPr>
          <p:nvPr/>
        </p:nvGrpSpPr>
        <p:grpSpPr bwMode="auto">
          <a:xfrm>
            <a:off x="4708525" y="6057900"/>
            <a:ext cx="749300" cy="673100"/>
            <a:chOff x="687388" y="3136491"/>
            <a:chExt cx="749300" cy="673400"/>
          </a:xfrm>
        </p:grpSpPr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2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8" name="Group 62"/>
          <p:cNvGrpSpPr>
            <a:grpSpLocks/>
          </p:cNvGrpSpPr>
          <p:nvPr/>
        </p:nvGrpSpPr>
        <p:grpSpPr bwMode="auto">
          <a:xfrm>
            <a:off x="5421314" y="6057900"/>
            <a:ext cx="674687" cy="674688"/>
            <a:chOff x="1399117" y="3136377"/>
            <a:chExt cx="675216" cy="675216"/>
          </a:xfrm>
        </p:grpSpPr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0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0" name="Oval 7"/>
          <p:cNvSpPr>
            <a:spLocks noChangeAspect="1" noChangeArrowheads="1"/>
          </p:cNvSpPr>
          <p:nvPr/>
        </p:nvSpPr>
        <p:spPr bwMode="auto">
          <a:xfrm>
            <a:off x="2210834" y="256497"/>
            <a:ext cx="1366361" cy="1365117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" name="Text Box 28"/>
          <p:cNvSpPr txBox="1">
            <a:spLocks noChangeAspect="1" noChangeArrowheads="1"/>
          </p:cNvSpPr>
          <p:nvPr/>
        </p:nvSpPr>
        <p:spPr bwMode="auto">
          <a:xfrm>
            <a:off x="2210834" y="427039"/>
            <a:ext cx="1348939" cy="5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rot="2640000" flipV="1">
            <a:off x="6605588" y="5181600"/>
            <a:ext cx="2133600" cy="2047875"/>
          </a:xfrm>
          <a:prstGeom prst="line">
            <a:avLst/>
          </a:prstGeom>
          <a:noFill/>
          <a:ln w="1778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Text Box 14"/>
          <p:cNvSpPr txBox="1">
            <a:spLocks noChangeAspect="1" noChangeArrowheads="1"/>
          </p:cNvSpPr>
          <p:nvPr/>
        </p:nvSpPr>
        <p:spPr bwMode="auto">
          <a:xfrm>
            <a:off x="6165849" y="5709444"/>
            <a:ext cx="2155191" cy="45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25200" rIns="36000">
            <a:spAutoFit/>
          </a:bodyPr>
          <a:lstStyle/>
          <a:p>
            <a:pPr algn="ctr" eaLnBrk="1" hangingPunct="1"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Evil History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38" y="1012906"/>
            <a:ext cx="403529" cy="3497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92326"/>
              </p:ext>
            </p:extLst>
          </p:nvPr>
        </p:nvGraphicFramePr>
        <p:xfrm>
          <a:off x="1981201" y="1761597"/>
          <a:ext cx="8107363" cy="3881436"/>
        </p:xfrm>
        <a:graphic>
          <a:graphicData uri="http://schemas.openxmlformats.org/drawingml/2006/table">
            <a:tbl>
              <a:tblPr/>
              <a:tblGrid>
                <a:gridCol w="810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2905125" y="1755776"/>
            <a:ext cx="0" cy="1419225"/>
          </a:xfrm>
          <a:prstGeom prst="line">
            <a:avLst/>
          </a:prstGeom>
          <a:noFill/>
          <a:ln w="190500">
            <a:solidFill>
              <a:srgbClr val="CD5FA1"/>
            </a:solidFill>
            <a:prstDash val="sysDot"/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2905125" y="3852864"/>
            <a:ext cx="0" cy="176847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497264" y="3954463"/>
            <a:ext cx="1455737" cy="1371600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6" name="Freeform 24"/>
          <p:cNvSpPr>
            <a:spLocks noChangeAspect="1"/>
          </p:cNvSpPr>
          <p:nvPr/>
        </p:nvSpPr>
        <p:spPr bwMode="auto">
          <a:xfrm>
            <a:off x="2452689" y="219233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25"/>
          <p:cNvSpPr txBox="1">
            <a:spLocks noChangeAspect="1" noChangeArrowheads="1"/>
          </p:cNvSpPr>
          <p:nvPr/>
        </p:nvSpPr>
        <p:spPr bwMode="auto">
          <a:xfrm>
            <a:off x="3379788" y="3262314"/>
            <a:ext cx="1574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chemeClr val="bg1"/>
                </a:solidFill>
                <a:ea typeface="宋体" charset="0"/>
                <a:cs typeface="宋体" charset="0"/>
              </a:rPr>
              <a:t>Fall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737351" y="4478338"/>
            <a:ext cx="2911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Restoration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History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49" name="Rectangle 32"/>
          <p:cNvSpPr>
            <a:spLocks noChangeArrowheads="1"/>
          </p:cNvSpPr>
          <p:nvPr/>
        </p:nvSpPr>
        <p:spPr bwMode="auto">
          <a:xfrm>
            <a:off x="5867400" y="1789906"/>
            <a:ext cx="19986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solidFill>
                  <a:schemeClr val="bg1"/>
                </a:solidFill>
                <a:ea typeface="宋体" charset="0"/>
                <a:cs typeface="宋体" charset="0"/>
              </a:rPr>
              <a:t>Messiah</a:t>
            </a:r>
            <a:endParaRPr lang="sk-SK" sz="3000" dirty="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913440" y="2182099"/>
            <a:ext cx="18700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True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Parents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5849938" y="3268664"/>
            <a:ext cx="2133600" cy="2047875"/>
          </a:xfrm>
          <a:prstGeom prst="line">
            <a:avLst/>
          </a:prstGeom>
          <a:noFill/>
          <a:ln w="1778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454" name="Group 56"/>
          <p:cNvGrpSpPr>
            <a:grpSpLocks/>
          </p:cNvGrpSpPr>
          <p:nvPr/>
        </p:nvGrpSpPr>
        <p:grpSpPr bwMode="auto">
          <a:xfrm>
            <a:off x="2211388" y="3187700"/>
            <a:ext cx="749300" cy="673100"/>
            <a:chOff x="687388" y="3136491"/>
            <a:chExt cx="749300" cy="673400"/>
          </a:xfrm>
        </p:grpSpPr>
        <p:sp>
          <p:nvSpPr>
            <p:cNvPr id="45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8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5" name="Group 57"/>
          <p:cNvGrpSpPr>
            <a:grpSpLocks/>
          </p:cNvGrpSpPr>
          <p:nvPr/>
        </p:nvGrpSpPr>
        <p:grpSpPr bwMode="auto">
          <a:xfrm>
            <a:off x="2922589" y="3187700"/>
            <a:ext cx="676275" cy="674688"/>
            <a:chOff x="1399117" y="3136377"/>
            <a:chExt cx="675216" cy="675216"/>
          </a:xfrm>
        </p:grpSpPr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6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18456" name="Group 58"/>
          <p:cNvGrpSpPr>
            <a:grpSpLocks/>
          </p:cNvGrpSpPr>
          <p:nvPr/>
        </p:nvGrpSpPr>
        <p:grpSpPr bwMode="auto">
          <a:xfrm>
            <a:off x="4968876" y="5191126"/>
            <a:ext cx="898525" cy="873125"/>
            <a:chOff x="3021013" y="5191125"/>
            <a:chExt cx="898525" cy="873125"/>
          </a:xfrm>
        </p:grpSpPr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4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18457" name="Group 59"/>
          <p:cNvGrpSpPr>
            <a:grpSpLocks/>
          </p:cNvGrpSpPr>
          <p:nvPr/>
        </p:nvGrpSpPr>
        <p:grpSpPr bwMode="auto">
          <a:xfrm>
            <a:off x="4708525" y="6057900"/>
            <a:ext cx="749300" cy="673100"/>
            <a:chOff x="687388" y="3136491"/>
            <a:chExt cx="749300" cy="673400"/>
          </a:xfrm>
        </p:grpSpPr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2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8" name="Group 62"/>
          <p:cNvGrpSpPr>
            <a:grpSpLocks/>
          </p:cNvGrpSpPr>
          <p:nvPr/>
        </p:nvGrpSpPr>
        <p:grpSpPr bwMode="auto">
          <a:xfrm>
            <a:off x="5421314" y="6057900"/>
            <a:ext cx="674687" cy="674688"/>
            <a:chOff x="1399117" y="3136377"/>
            <a:chExt cx="675216" cy="675216"/>
          </a:xfrm>
        </p:grpSpPr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0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0" name="Oval 7"/>
          <p:cNvSpPr>
            <a:spLocks noChangeAspect="1" noChangeArrowheads="1"/>
          </p:cNvSpPr>
          <p:nvPr/>
        </p:nvSpPr>
        <p:spPr bwMode="auto">
          <a:xfrm>
            <a:off x="2210834" y="256497"/>
            <a:ext cx="1366361" cy="1365117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" name="Text Box 28"/>
          <p:cNvSpPr txBox="1">
            <a:spLocks noChangeAspect="1" noChangeArrowheads="1"/>
          </p:cNvSpPr>
          <p:nvPr/>
        </p:nvSpPr>
        <p:spPr bwMode="auto">
          <a:xfrm>
            <a:off x="2210834" y="427039"/>
            <a:ext cx="1348939" cy="5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God</a:t>
            </a:r>
          </a:p>
        </p:txBody>
      </p: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8335452" y="2582816"/>
            <a:ext cx="749300" cy="673100"/>
            <a:chOff x="678145" y="3136491"/>
            <a:chExt cx="749300" cy="673400"/>
          </a:xfrm>
        </p:grpSpPr>
        <p:sp>
          <p:nvSpPr>
            <p:cNvPr id="37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 Box 38"/>
            <p:cNvSpPr txBox="1">
              <a:spLocks noChangeAspect="1" noChangeArrowheads="1"/>
            </p:cNvSpPr>
            <p:nvPr/>
          </p:nvSpPr>
          <p:spPr bwMode="auto">
            <a:xfrm>
              <a:off x="678145" y="3187481"/>
              <a:ext cx="749300" cy="53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  <a:br>
                <a:rPr lang="en-US" sz="1500" dirty="0">
                  <a:solidFill>
                    <a:schemeClr val="bg1"/>
                  </a:solidFill>
                </a:rPr>
              </a:br>
              <a:r>
                <a:rPr lang="en-US" sz="1500" dirty="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40" name="Group 57"/>
          <p:cNvGrpSpPr>
            <a:grpSpLocks/>
          </p:cNvGrpSpPr>
          <p:nvPr/>
        </p:nvGrpSpPr>
        <p:grpSpPr bwMode="auto">
          <a:xfrm>
            <a:off x="9055896" y="2582816"/>
            <a:ext cx="676275" cy="674688"/>
            <a:chOff x="1399117" y="3136377"/>
            <a:chExt cx="675216" cy="675216"/>
          </a:xfrm>
        </p:grpSpPr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40"/>
            <p:cNvSpPr txBox="1">
              <a:spLocks noChangeAspect="1" noChangeArrowheads="1"/>
            </p:cNvSpPr>
            <p:nvPr/>
          </p:nvSpPr>
          <p:spPr bwMode="auto">
            <a:xfrm>
              <a:off x="1420283" y="3208410"/>
              <a:ext cx="654050" cy="533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</a:p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Eve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38" y="1012906"/>
            <a:ext cx="403529" cy="3497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1" y="1744663"/>
          <a:ext cx="8107363" cy="3881436"/>
        </p:xfrm>
        <a:graphic>
          <a:graphicData uri="http://schemas.openxmlformats.org/drawingml/2006/table">
            <a:tbl>
              <a:tblPr/>
              <a:tblGrid>
                <a:gridCol w="810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2905125" y="1755776"/>
            <a:ext cx="0" cy="1419225"/>
          </a:xfrm>
          <a:prstGeom prst="line">
            <a:avLst/>
          </a:prstGeom>
          <a:noFill/>
          <a:ln w="190500">
            <a:solidFill>
              <a:srgbClr val="CD5FA1"/>
            </a:solidFill>
            <a:prstDash val="sysDot"/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2905125" y="3852864"/>
            <a:ext cx="0" cy="176847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497264" y="3954463"/>
            <a:ext cx="1455737" cy="1371600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6" name="Freeform 24"/>
          <p:cNvSpPr>
            <a:spLocks noChangeAspect="1"/>
          </p:cNvSpPr>
          <p:nvPr/>
        </p:nvSpPr>
        <p:spPr bwMode="auto">
          <a:xfrm>
            <a:off x="2452689" y="219233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25"/>
          <p:cNvSpPr txBox="1">
            <a:spLocks noChangeAspect="1" noChangeArrowheads="1"/>
          </p:cNvSpPr>
          <p:nvPr/>
        </p:nvSpPr>
        <p:spPr bwMode="auto">
          <a:xfrm>
            <a:off x="3379788" y="3262314"/>
            <a:ext cx="1574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chemeClr val="bg1"/>
                </a:solidFill>
                <a:ea typeface="宋体" charset="0"/>
                <a:cs typeface="宋体" charset="0"/>
              </a:rPr>
              <a:t>Fall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737351" y="4478338"/>
            <a:ext cx="2911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Restoration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History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49" name="Rectangle 32"/>
          <p:cNvSpPr>
            <a:spLocks noChangeArrowheads="1"/>
          </p:cNvSpPr>
          <p:nvPr/>
        </p:nvSpPr>
        <p:spPr bwMode="auto">
          <a:xfrm>
            <a:off x="5867400" y="1789906"/>
            <a:ext cx="19986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solidFill>
                  <a:schemeClr val="bg1"/>
                </a:solidFill>
                <a:ea typeface="宋体" charset="0"/>
                <a:cs typeface="宋体" charset="0"/>
              </a:rPr>
              <a:t>Messiah</a:t>
            </a:r>
            <a:endParaRPr lang="sk-SK" sz="3000" dirty="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913440" y="2182099"/>
            <a:ext cx="18700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True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Parents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5849938" y="3268664"/>
            <a:ext cx="2133600" cy="2047875"/>
          </a:xfrm>
          <a:prstGeom prst="line">
            <a:avLst/>
          </a:prstGeom>
          <a:noFill/>
          <a:ln w="1778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Line 36"/>
          <p:cNvSpPr>
            <a:spLocks noChangeShapeType="1"/>
          </p:cNvSpPr>
          <p:nvPr/>
        </p:nvSpPr>
        <p:spPr bwMode="auto">
          <a:xfrm flipH="1" flipV="1">
            <a:off x="8010525" y="1758951"/>
            <a:ext cx="0" cy="1408113"/>
          </a:xfrm>
          <a:prstGeom prst="line">
            <a:avLst/>
          </a:prstGeom>
          <a:noFill/>
          <a:ln w="190500">
            <a:solidFill>
              <a:srgbClr val="CD5FA1"/>
            </a:solidFill>
            <a:prstDash val="sysDot"/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454" name="Group 56"/>
          <p:cNvGrpSpPr>
            <a:grpSpLocks/>
          </p:cNvGrpSpPr>
          <p:nvPr/>
        </p:nvGrpSpPr>
        <p:grpSpPr bwMode="auto">
          <a:xfrm>
            <a:off x="2211388" y="3187700"/>
            <a:ext cx="749300" cy="673100"/>
            <a:chOff x="687388" y="3136491"/>
            <a:chExt cx="749300" cy="673400"/>
          </a:xfrm>
        </p:grpSpPr>
        <p:sp>
          <p:nvSpPr>
            <p:cNvPr id="45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8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5" name="Group 57"/>
          <p:cNvGrpSpPr>
            <a:grpSpLocks/>
          </p:cNvGrpSpPr>
          <p:nvPr/>
        </p:nvGrpSpPr>
        <p:grpSpPr bwMode="auto">
          <a:xfrm>
            <a:off x="2922589" y="3187700"/>
            <a:ext cx="676275" cy="674688"/>
            <a:chOff x="1399117" y="3136377"/>
            <a:chExt cx="675216" cy="675216"/>
          </a:xfrm>
        </p:grpSpPr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6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18456" name="Group 58"/>
          <p:cNvGrpSpPr>
            <a:grpSpLocks/>
          </p:cNvGrpSpPr>
          <p:nvPr/>
        </p:nvGrpSpPr>
        <p:grpSpPr bwMode="auto">
          <a:xfrm>
            <a:off x="4968876" y="5191126"/>
            <a:ext cx="898525" cy="873125"/>
            <a:chOff x="3021013" y="5191125"/>
            <a:chExt cx="898525" cy="873125"/>
          </a:xfrm>
        </p:grpSpPr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4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18457" name="Group 59"/>
          <p:cNvGrpSpPr>
            <a:grpSpLocks/>
          </p:cNvGrpSpPr>
          <p:nvPr/>
        </p:nvGrpSpPr>
        <p:grpSpPr bwMode="auto">
          <a:xfrm>
            <a:off x="4708525" y="6057900"/>
            <a:ext cx="749300" cy="673100"/>
            <a:chOff x="687388" y="3136491"/>
            <a:chExt cx="749300" cy="673400"/>
          </a:xfrm>
        </p:grpSpPr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2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8" name="Group 62"/>
          <p:cNvGrpSpPr>
            <a:grpSpLocks/>
          </p:cNvGrpSpPr>
          <p:nvPr/>
        </p:nvGrpSpPr>
        <p:grpSpPr bwMode="auto">
          <a:xfrm>
            <a:off x="5421314" y="6057900"/>
            <a:ext cx="674687" cy="674688"/>
            <a:chOff x="1399117" y="3136377"/>
            <a:chExt cx="675216" cy="675216"/>
          </a:xfrm>
        </p:grpSpPr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0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0" name="Oval 7"/>
          <p:cNvSpPr>
            <a:spLocks noChangeAspect="1" noChangeArrowheads="1"/>
          </p:cNvSpPr>
          <p:nvPr/>
        </p:nvSpPr>
        <p:spPr bwMode="auto">
          <a:xfrm>
            <a:off x="2210834" y="256497"/>
            <a:ext cx="1366361" cy="1365117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" name="Text Box 28"/>
          <p:cNvSpPr txBox="1">
            <a:spLocks noChangeAspect="1" noChangeArrowheads="1"/>
          </p:cNvSpPr>
          <p:nvPr/>
        </p:nvSpPr>
        <p:spPr bwMode="auto">
          <a:xfrm>
            <a:off x="2210834" y="427039"/>
            <a:ext cx="1348939" cy="5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God</a:t>
            </a:r>
          </a:p>
        </p:txBody>
      </p: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8335452" y="2582816"/>
            <a:ext cx="749300" cy="673100"/>
            <a:chOff x="678145" y="3136491"/>
            <a:chExt cx="749300" cy="673400"/>
          </a:xfrm>
        </p:grpSpPr>
        <p:sp>
          <p:nvSpPr>
            <p:cNvPr id="37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 Box 38"/>
            <p:cNvSpPr txBox="1">
              <a:spLocks noChangeAspect="1" noChangeArrowheads="1"/>
            </p:cNvSpPr>
            <p:nvPr/>
          </p:nvSpPr>
          <p:spPr bwMode="auto">
            <a:xfrm>
              <a:off x="678145" y="3187481"/>
              <a:ext cx="749300" cy="53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  <a:br>
                <a:rPr lang="en-US" sz="1500" dirty="0">
                  <a:solidFill>
                    <a:schemeClr val="bg1"/>
                  </a:solidFill>
                </a:rPr>
              </a:br>
              <a:r>
                <a:rPr lang="en-US" sz="1500" dirty="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40" name="Group 57"/>
          <p:cNvGrpSpPr>
            <a:grpSpLocks/>
          </p:cNvGrpSpPr>
          <p:nvPr/>
        </p:nvGrpSpPr>
        <p:grpSpPr bwMode="auto">
          <a:xfrm>
            <a:off x="9055896" y="2582816"/>
            <a:ext cx="676275" cy="674688"/>
            <a:chOff x="1399117" y="3136377"/>
            <a:chExt cx="675216" cy="675216"/>
          </a:xfrm>
        </p:grpSpPr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40"/>
            <p:cNvSpPr txBox="1">
              <a:spLocks noChangeAspect="1" noChangeArrowheads="1"/>
            </p:cNvSpPr>
            <p:nvPr/>
          </p:nvSpPr>
          <p:spPr bwMode="auto">
            <a:xfrm>
              <a:off x="1420283" y="3208410"/>
              <a:ext cx="654050" cy="533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</a:p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49" name="Group 29"/>
          <p:cNvGrpSpPr>
            <a:grpSpLocks/>
          </p:cNvGrpSpPr>
          <p:nvPr/>
        </p:nvGrpSpPr>
        <p:grpSpPr bwMode="auto">
          <a:xfrm>
            <a:off x="7840030" y="40937"/>
            <a:ext cx="2145793" cy="2118712"/>
            <a:chOff x="1040035" y="1541088"/>
            <a:chExt cx="3935034" cy="3884305"/>
          </a:xfrm>
        </p:grpSpPr>
        <p:grpSp>
          <p:nvGrpSpPr>
            <p:cNvPr id="50" name="Group 5"/>
            <p:cNvGrpSpPr>
              <a:grpSpLocks/>
            </p:cNvGrpSpPr>
            <p:nvPr/>
          </p:nvGrpSpPr>
          <p:grpSpPr bwMode="auto">
            <a:xfrm>
              <a:off x="2236572" y="1541088"/>
              <a:ext cx="1595211" cy="1618189"/>
              <a:chOff x="3674847" y="1922088"/>
              <a:chExt cx="1595211" cy="1618189"/>
            </a:xfrm>
          </p:grpSpPr>
          <p:sp>
            <p:nvSpPr>
              <p:cNvPr id="74" name="Oval 4"/>
              <p:cNvSpPr>
                <a:spLocks noChangeArrowheads="1"/>
              </p:cNvSpPr>
              <p:nvPr/>
            </p:nvSpPr>
            <p:spPr bwMode="auto">
              <a:xfrm>
                <a:off x="3706796" y="1922088"/>
                <a:ext cx="1563262" cy="1618189"/>
              </a:xfrm>
              <a:prstGeom prst="ellipse">
                <a:avLst/>
              </a:prstGeom>
              <a:solidFill>
                <a:srgbClr val="ADC2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6AC14"/>
                  </a:solidFill>
                </a:endParaRPr>
              </a:p>
            </p:txBody>
          </p:sp>
          <p:sp>
            <p:nvSpPr>
              <p:cNvPr id="75" name="Text Box 10"/>
              <p:cNvSpPr txBox="1">
                <a:spLocks noChangeArrowheads="1"/>
              </p:cNvSpPr>
              <p:nvPr/>
            </p:nvSpPr>
            <p:spPr bwMode="auto">
              <a:xfrm>
                <a:off x="3674847" y="2318537"/>
                <a:ext cx="1537123" cy="736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9pPr>
              </a:lstStyle>
              <a:p>
                <a:pPr algn="ctr">
                  <a:buClrTx/>
                  <a:buFontTx/>
                  <a:buNone/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Tahoma" charset="0"/>
                    <a:ea typeface="宋体" charset="0"/>
                    <a:cs typeface="宋体" charset="0"/>
                  </a:rPr>
                  <a:t>God</a:t>
                </a:r>
              </a:p>
            </p:txBody>
          </p:sp>
        </p:grpSp>
        <p:grpSp>
          <p:nvGrpSpPr>
            <p:cNvPr id="51" name="Group 1"/>
            <p:cNvGrpSpPr>
              <a:grpSpLocks/>
            </p:cNvGrpSpPr>
            <p:nvPr/>
          </p:nvGrpSpPr>
          <p:grpSpPr bwMode="auto">
            <a:xfrm>
              <a:off x="1040035" y="2698609"/>
              <a:ext cx="1664341" cy="1588589"/>
              <a:chOff x="2530697" y="2990709"/>
              <a:chExt cx="1664341" cy="1588589"/>
            </a:xfrm>
          </p:grpSpPr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2578439" y="2990709"/>
                <a:ext cx="1592024" cy="1588589"/>
              </a:xfrm>
              <a:prstGeom prst="ellipse">
                <a:avLst/>
              </a:prstGeom>
              <a:solidFill>
                <a:srgbClr val="71CC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14"/>
              <p:cNvSpPr txBox="1">
                <a:spLocks noChangeArrowheads="1"/>
              </p:cNvSpPr>
              <p:nvPr/>
            </p:nvSpPr>
            <p:spPr bwMode="auto">
              <a:xfrm>
                <a:off x="2530697" y="3424247"/>
                <a:ext cx="1664341" cy="598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6000" tIns="32400" rIns="36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9pPr>
              </a:lstStyle>
              <a:p>
                <a:pPr algn="ctr">
                  <a:buClrTx/>
                  <a:buFontTx/>
                  <a:buNone/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Tahoma" charset="0"/>
                  </a:rPr>
                  <a:t>Messiah</a:t>
                </a:r>
              </a:p>
            </p:txBody>
          </p:sp>
        </p:grpSp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3420501" y="2676782"/>
              <a:ext cx="1554568" cy="1590776"/>
              <a:chOff x="4911164" y="2968882"/>
              <a:chExt cx="1554568" cy="1590776"/>
            </a:xfrm>
          </p:grpSpPr>
          <p:sp>
            <p:nvSpPr>
              <p:cNvPr id="70" name="Oval 16"/>
              <p:cNvSpPr>
                <a:spLocks noChangeArrowheads="1"/>
              </p:cNvSpPr>
              <p:nvPr/>
            </p:nvSpPr>
            <p:spPr bwMode="auto">
              <a:xfrm>
                <a:off x="4911164" y="2968882"/>
                <a:ext cx="1554568" cy="1590776"/>
              </a:xfrm>
              <a:prstGeom prst="ellipse">
                <a:avLst/>
              </a:prstGeom>
              <a:solidFill>
                <a:srgbClr val="F6AC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/>
            </p:nvSpPr>
            <p:spPr bwMode="auto">
              <a:xfrm>
                <a:off x="4911164" y="3424247"/>
                <a:ext cx="1478898" cy="567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6000" tIns="32400" rIns="36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9pPr>
              </a:lstStyle>
              <a:p>
                <a:pPr algn="ctr">
                  <a:buClrTx/>
                  <a:buFontTx/>
                  <a:buNone/>
                  <a:defRPr/>
                </a:pPr>
                <a:r>
                  <a:rPr lang="en-US" sz="1500" dirty="0">
                    <a:solidFill>
                      <a:srgbClr val="FFFFFF"/>
                    </a:solidFill>
                    <a:latin typeface="Tahoma" charset="0"/>
                  </a:rPr>
                  <a:t>Bride</a:t>
                </a:r>
              </a:p>
            </p:txBody>
          </p:sp>
        </p:grpSp>
        <p:grpSp>
          <p:nvGrpSpPr>
            <p:cNvPr id="57" name="Group 26"/>
            <p:cNvGrpSpPr>
              <a:grpSpLocks/>
            </p:cNvGrpSpPr>
            <p:nvPr/>
          </p:nvGrpSpPr>
          <p:grpSpPr bwMode="auto">
            <a:xfrm>
              <a:off x="2300712" y="3857625"/>
              <a:ext cx="1545855" cy="1567768"/>
              <a:chOff x="3738988" y="711200"/>
              <a:chExt cx="1545854" cy="1567768"/>
            </a:xfrm>
          </p:grpSpPr>
          <p:sp>
            <p:nvSpPr>
              <p:cNvPr id="66" name="Oval 4"/>
              <p:cNvSpPr>
                <a:spLocks noChangeArrowheads="1"/>
              </p:cNvSpPr>
              <p:nvPr/>
            </p:nvSpPr>
            <p:spPr bwMode="auto">
              <a:xfrm>
                <a:off x="3738988" y="711200"/>
                <a:ext cx="1544207" cy="1567768"/>
              </a:xfrm>
              <a:prstGeom prst="ellipse">
                <a:avLst/>
              </a:prstGeom>
              <a:solidFill>
                <a:srgbClr val="EA33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6AC14"/>
                  </a:solidFill>
                </a:endParaRPr>
              </a:p>
            </p:txBody>
          </p:sp>
          <p:sp>
            <p:nvSpPr>
              <p:cNvPr id="67" name="Text Box 10"/>
              <p:cNvSpPr txBox="1">
                <a:spLocks noChangeArrowheads="1"/>
              </p:cNvSpPr>
              <p:nvPr/>
            </p:nvSpPr>
            <p:spPr bwMode="auto">
              <a:xfrm>
                <a:off x="3738988" y="1121133"/>
                <a:ext cx="1545854" cy="596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 Unicode MS" charset="0"/>
                  </a:defRPr>
                </a:lvl9pPr>
              </a:lstStyle>
              <a:p>
                <a:pPr algn="ctr">
                  <a:buClrTx/>
                  <a:buFontTx/>
                  <a:buNone/>
                  <a:defRPr/>
                </a:pPr>
                <a:r>
                  <a:rPr lang="en-US" sz="1500" dirty="0">
                    <a:solidFill>
                      <a:srgbClr val="FFFFFF"/>
                    </a:solidFill>
                    <a:latin typeface="Tahoma" charset="0"/>
                    <a:ea typeface="宋体" charset="0"/>
                    <a:cs typeface="宋体" charset="0"/>
                  </a:rPr>
                  <a:t>Child</a:t>
                </a:r>
              </a:p>
            </p:txBody>
          </p:sp>
        </p:grp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38" y="1012906"/>
            <a:ext cx="403529" cy="3497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reeform 3"/>
          <p:cNvSpPr>
            <a:spLocks noChangeAspect="1"/>
          </p:cNvSpPr>
          <p:nvPr/>
        </p:nvSpPr>
        <p:spPr bwMode="auto">
          <a:xfrm>
            <a:off x="5225257" y="2053908"/>
            <a:ext cx="871537" cy="1739900"/>
          </a:xfrm>
          <a:custGeom>
            <a:avLst/>
            <a:gdLst>
              <a:gd name="T0" fmla="*/ 36442661 w 1362"/>
              <a:gd name="T1" fmla="*/ 0 h 2722"/>
              <a:gd name="T2" fmla="*/ 0 w 1362"/>
              <a:gd name="T3" fmla="*/ 36363399 h 2722"/>
              <a:gd name="T4" fmla="*/ 36442661 w 1362"/>
              <a:gd name="T5" fmla="*/ 72726158 h 2722"/>
              <a:gd name="T6" fmla="*/ 36442661 w 1362"/>
              <a:gd name="T7" fmla="*/ 0 h 27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2" h="2722">
                <a:moveTo>
                  <a:pt x="1362" y="0"/>
                </a:moveTo>
                <a:cubicBezTo>
                  <a:pt x="522" y="1"/>
                  <a:pt x="0" y="689"/>
                  <a:pt x="1" y="1361"/>
                </a:cubicBezTo>
                <a:cubicBezTo>
                  <a:pt x="2" y="2033"/>
                  <a:pt x="538" y="2721"/>
                  <a:pt x="1362" y="2722"/>
                </a:cubicBezTo>
                <a:cubicBezTo>
                  <a:pt x="1362" y="1361"/>
                  <a:pt x="1362" y="0"/>
                  <a:pt x="1362" y="0"/>
                </a:cubicBezTo>
                <a:close/>
              </a:path>
            </a:pathLst>
          </a:custGeom>
          <a:solidFill>
            <a:srgbClr val="EA333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endParaRPr lang="en-US"/>
          </a:p>
        </p:txBody>
      </p:sp>
      <p:sp>
        <p:nvSpPr>
          <p:cNvPr id="25602" name="Freeform 4"/>
          <p:cNvSpPr>
            <a:spLocks noChangeAspect="1"/>
          </p:cNvSpPr>
          <p:nvPr/>
        </p:nvSpPr>
        <p:spPr bwMode="auto">
          <a:xfrm rot="10800000">
            <a:off x="6095207" y="2053908"/>
            <a:ext cx="871537" cy="1739900"/>
          </a:xfrm>
          <a:custGeom>
            <a:avLst/>
            <a:gdLst>
              <a:gd name="T0" fmla="*/ 36442661 w 1362"/>
              <a:gd name="T1" fmla="*/ 0 h 2722"/>
              <a:gd name="T2" fmla="*/ 0 w 1362"/>
              <a:gd name="T3" fmla="*/ 36363399 h 2722"/>
              <a:gd name="T4" fmla="*/ 36442661 w 1362"/>
              <a:gd name="T5" fmla="*/ 72726158 h 2722"/>
              <a:gd name="T6" fmla="*/ 36442661 w 1362"/>
              <a:gd name="T7" fmla="*/ 0 h 27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2" h="2722">
                <a:moveTo>
                  <a:pt x="1362" y="0"/>
                </a:moveTo>
                <a:cubicBezTo>
                  <a:pt x="522" y="1"/>
                  <a:pt x="0" y="689"/>
                  <a:pt x="1" y="1361"/>
                </a:cubicBezTo>
                <a:cubicBezTo>
                  <a:pt x="2" y="2033"/>
                  <a:pt x="538" y="2721"/>
                  <a:pt x="1362" y="2722"/>
                </a:cubicBezTo>
                <a:cubicBezTo>
                  <a:pt x="1362" y="1361"/>
                  <a:pt x="1362" y="0"/>
                  <a:pt x="1362" y="0"/>
                </a:cubicBezTo>
                <a:close/>
              </a:path>
            </a:pathLst>
          </a:custGeom>
          <a:solidFill>
            <a:srgbClr val="17809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2075657" y="2052320"/>
            <a:ext cx="1741487" cy="1741488"/>
          </a:xfrm>
          <a:prstGeom prst="ellipse">
            <a:avLst/>
          </a:prstGeom>
          <a:solidFill>
            <a:srgbClr val="EA3332"/>
          </a:solidFill>
          <a:ln>
            <a:noFill/>
          </a:ln>
          <a:effectLst/>
          <a:extLst/>
        </p:spPr>
        <p:txBody>
          <a:bodyPr lIns="0" rIns="0" anchor="ctr"/>
          <a:lstStyle/>
          <a:p>
            <a:pPr algn="ctr" eaLnBrk="1" hangingPunct="1">
              <a:defRPr/>
            </a:pP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Oval 7"/>
          <p:cNvSpPr>
            <a:spLocks noChangeAspect="1" noChangeArrowheads="1"/>
          </p:cNvSpPr>
          <p:nvPr/>
        </p:nvSpPr>
        <p:spPr bwMode="auto">
          <a:xfrm>
            <a:off x="8374857" y="2052320"/>
            <a:ext cx="1743075" cy="1741488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605" name="Text Box 10"/>
          <p:cNvSpPr txBox="1">
            <a:spLocks noChangeAspect="1" noChangeArrowheads="1"/>
          </p:cNvSpPr>
          <p:nvPr/>
        </p:nvSpPr>
        <p:spPr bwMode="auto">
          <a:xfrm>
            <a:off x="5171282" y="2425383"/>
            <a:ext cx="1849437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chemeClr val="bg1"/>
                </a:solidFill>
              </a:rPr>
              <a:t>Fallen</a:t>
            </a:r>
          </a:p>
          <a:p>
            <a:pPr algn="ctr" eaLnBrk="1" hangingPunct="1"/>
            <a:r>
              <a:rPr lang="en-US" sz="300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7087393" y="2923858"/>
            <a:ext cx="1169988" cy="0"/>
          </a:xfrm>
          <a:prstGeom prst="line">
            <a:avLst/>
          </a:prstGeom>
          <a:noFill/>
          <a:ln w="1397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10800000" flipV="1">
            <a:off x="3936207" y="2923858"/>
            <a:ext cx="1169987" cy="0"/>
          </a:xfrm>
          <a:prstGeom prst="line">
            <a:avLst/>
          </a:prstGeom>
          <a:noFill/>
          <a:ln w="1397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Text Box 14"/>
          <p:cNvSpPr txBox="1">
            <a:spLocks noChangeAspect="1" noChangeArrowheads="1"/>
          </p:cNvSpPr>
          <p:nvPr/>
        </p:nvSpPr>
        <p:spPr bwMode="auto">
          <a:xfrm>
            <a:off x="3666331" y="3547746"/>
            <a:ext cx="17653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>
            <a:spAutoFit/>
          </a:bodyPr>
          <a:lstStyle/>
          <a:p>
            <a:pPr algn="ctr" eaLnBrk="1" hangingPunct="1">
              <a:defRPr/>
            </a:pPr>
            <a:r>
              <a:rPr lang="hr-H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Sin</a:t>
            </a:r>
            <a:endParaRPr lang="en-US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ext Box 16"/>
          <p:cNvSpPr txBox="1">
            <a:spLocks noChangeAspect="1" noChangeArrowheads="1"/>
          </p:cNvSpPr>
          <p:nvPr/>
        </p:nvSpPr>
        <p:spPr bwMode="auto">
          <a:xfrm>
            <a:off x="1524000" y="549280"/>
            <a:ext cx="9144000" cy="84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252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      God’s Will = 95% God’s Portion of Responsibility </a:t>
            </a:r>
          </a:p>
          <a:p>
            <a:pPr eaLnBrk="1" hangingPunct="1"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                        + 5% Human Portion of Responsibility </a:t>
            </a:r>
          </a:p>
        </p:txBody>
      </p:sp>
      <p:sp>
        <p:nvSpPr>
          <p:cNvPr id="25613" name="Text Box 28"/>
          <p:cNvSpPr txBox="1">
            <a:spLocks noChangeAspect="1" noChangeArrowheads="1"/>
          </p:cNvSpPr>
          <p:nvPr/>
        </p:nvSpPr>
        <p:spPr bwMode="auto">
          <a:xfrm>
            <a:off x="8384381" y="2343469"/>
            <a:ext cx="172085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25614" name="Text Box 34"/>
          <p:cNvSpPr txBox="1">
            <a:spLocks noChangeAspect="1" noChangeArrowheads="1"/>
          </p:cNvSpPr>
          <p:nvPr/>
        </p:nvSpPr>
        <p:spPr bwMode="auto">
          <a:xfrm>
            <a:off x="2058193" y="260318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>
                <a:solidFill>
                  <a:schemeClr val="bg1"/>
                </a:solidFill>
              </a:rPr>
              <a:t>Satan</a:t>
            </a:r>
          </a:p>
        </p:txBody>
      </p:sp>
      <p:sp>
        <p:nvSpPr>
          <p:cNvPr id="16" name="Text Box 16"/>
          <p:cNvSpPr txBox="1">
            <a:spLocks noChangeAspect="1" noChangeArrowheads="1"/>
          </p:cNvSpPr>
          <p:nvPr/>
        </p:nvSpPr>
        <p:spPr bwMode="auto">
          <a:xfrm>
            <a:off x="6536533" y="3281364"/>
            <a:ext cx="2205037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Good Conditions</a:t>
            </a:r>
          </a:p>
        </p:txBody>
      </p:sp>
      <p:sp>
        <p:nvSpPr>
          <p:cNvPr id="17" name="Text Box 16"/>
          <p:cNvSpPr txBox="1">
            <a:spLocks noChangeAspect="1" noChangeArrowheads="1"/>
          </p:cNvSpPr>
          <p:nvPr/>
        </p:nvSpPr>
        <p:spPr bwMode="auto">
          <a:xfrm>
            <a:off x="2737326" y="4981417"/>
            <a:ext cx="6715760" cy="84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252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500" b="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The success or failure in God’s providence depends on the conditions that people make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048" y="3028643"/>
            <a:ext cx="452425" cy="3921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0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1" y="1744663"/>
          <a:ext cx="8107363" cy="3881436"/>
        </p:xfrm>
        <a:graphic>
          <a:graphicData uri="http://schemas.openxmlformats.org/drawingml/2006/table">
            <a:tbl>
              <a:tblPr/>
              <a:tblGrid>
                <a:gridCol w="810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8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90000" marR="90000" marT="191520" marB="46800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0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2905125" y="1755776"/>
            <a:ext cx="0" cy="1419225"/>
          </a:xfrm>
          <a:prstGeom prst="line">
            <a:avLst/>
          </a:prstGeom>
          <a:noFill/>
          <a:ln w="190500">
            <a:solidFill>
              <a:srgbClr val="CD5FA1"/>
            </a:solidFill>
            <a:prstDash val="sysDot"/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2905125" y="3852864"/>
            <a:ext cx="0" cy="1768475"/>
          </a:xfrm>
          <a:prstGeom prst="line">
            <a:avLst/>
          </a:prstGeom>
          <a:noFill/>
          <a:ln w="1905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497264" y="3954463"/>
            <a:ext cx="1455737" cy="1371600"/>
          </a:xfrm>
          <a:prstGeom prst="line">
            <a:avLst/>
          </a:prstGeom>
          <a:noFill/>
          <a:ln w="177800">
            <a:solidFill>
              <a:srgbClr val="EA3332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6" name="Freeform 24"/>
          <p:cNvSpPr>
            <a:spLocks noChangeAspect="1"/>
          </p:cNvSpPr>
          <p:nvPr/>
        </p:nvSpPr>
        <p:spPr bwMode="auto">
          <a:xfrm>
            <a:off x="2452689" y="2192339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25"/>
          <p:cNvSpPr txBox="1">
            <a:spLocks noChangeAspect="1" noChangeArrowheads="1"/>
          </p:cNvSpPr>
          <p:nvPr/>
        </p:nvSpPr>
        <p:spPr bwMode="auto">
          <a:xfrm>
            <a:off x="3379788" y="3262314"/>
            <a:ext cx="1574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chemeClr val="bg1"/>
                </a:solidFill>
                <a:ea typeface="宋体" charset="0"/>
                <a:cs typeface="宋体" charset="0"/>
              </a:rPr>
              <a:t>Fall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920232" y="4478338"/>
            <a:ext cx="2911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Restoration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History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49" name="Rectangle 32"/>
          <p:cNvSpPr>
            <a:spLocks noChangeArrowheads="1"/>
          </p:cNvSpPr>
          <p:nvPr/>
        </p:nvSpPr>
        <p:spPr bwMode="auto">
          <a:xfrm>
            <a:off x="5867400" y="1789906"/>
            <a:ext cx="19986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solidFill>
                  <a:schemeClr val="bg1"/>
                </a:solidFill>
                <a:ea typeface="宋体" charset="0"/>
                <a:cs typeface="宋体" charset="0"/>
              </a:rPr>
              <a:t>Messiah</a:t>
            </a:r>
            <a:endParaRPr lang="sk-SK" sz="3000" dirty="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913440" y="2182099"/>
            <a:ext cx="18700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True</a:t>
            </a:r>
            <a:b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000" dirty="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Parents</a:t>
            </a:r>
            <a:endParaRPr lang="sk-SK" altLang="en-US" sz="3000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5849938" y="3268664"/>
            <a:ext cx="2133600" cy="2047875"/>
          </a:xfrm>
          <a:prstGeom prst="line">
            <a:avLst/>
          </a:prstGeom>
          <a:noFill/>
          <a:ln w="177800">
            <a:solidFill>
              <a:srgbClr val="CD5FA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454" name="Group 56"/>
          <p:cNvGrpSpPr>
            <a:grpSpLocks/>
          </p:cNvGrpSpPr>
          <p:nvPr/>
        </p:nvGrpSpPr>
        <p:grpSpPr bwMode="auto">
          <a:xfrm>
            <a:off x="2211388" y="3187700"/>
            <a:ext cx="749300" cy="673100"/>
            <a:chOff x="687388" y="3136491"/>
            <a:chExt cx="749300" cy="673400"/>
          </a:xfrm>
        </p:grpSpPr>
        <p:sp>
          <p:nvSpPr>
            <p:cNvPr id="45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8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5" name="Group 57"/>
          <p:cNvGrpSpPr>
            <a:grpSpLocks/>
          </p:cNvGrpSpPr>
          <p:nvPr/>
        </p:nvGrpSpPr>
        <p:grpSpPr bwMode="auto">
          <a:xfrm>
            <a:off x="2922589" y="3187700"/>
            <a:ext cx="676275" cy="674688"/>
            <a:chOff x="1399117" y="3136377"/>
            <a:chExt cx="675216" cy="675216"/>
          </a:xfrm>
        </p:grpSpPr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6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grpSp>
        <p:nvGrpSpPr>
          <p:cNvPr id="18456" name="Group 58"/>
          <p:cNvGrpSpPr>
            <a:grpSpLocks/>
          </p:cNvGrpSpPr>
          <p:nvPr/>
        </p:nvGrpSpPr>
        <p:grpSpPr bwMode="auto">
          <a:xfrm>
            <a:off x="4968876" y="5191126"/>
            <a:ext cx="898525" cy="873125"/>
            <a:chOff x="3021013" y="5191125"/>
            <a:chExt cx="898525" cy="873125"/>
          </a:xfrm>
        </p:grpSpPr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3021013" y="5191125"/>
              <a:ext cx="898525" cy="8731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EA33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4" name="Text Box 9"/>
            <p:cNvSpPr txBox="1">
              <a:spLocks noChangeAspect="1" noChangeArrowheads="1"/>
            </p:cNvSpPr>
            <p:nvPr/>
          </p:nvSpPr>
          <p:spPr bwMode="auto">
            <a:xfrm>
              <a:off x="3021013" y="5316538"/>
              <a:ext cx="89852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500">
                  <a:solidFill>
                    <a:schemeClr val="bg1"/>
                  </a:solidFill>
                </a:rPr>
                <a:t>AA</a:t>
              </a:r>
            </a:p>
          </p:txBody>
        </p:sp>
      </p:grpSp>
      <p:grpSp>
        <p:nvGrpSpPr>
          <p:cNvPr id="18457" name="Group 59"/>
          <p:cNvGrpSpPr>
            <a:grpSpLocks/>
          </p:cNvGrpSpPr>
          <p:nvPr/>
        </p:nvGrpSpPr>
        <p:grpSpPr bwMode="auto">
          <a:xfrm>
            <a:off x="4708525" y="6057900"/>
            <a:ext cx="749300" cy="673100"/>
            <a:chOff x="687388" y="3136491"/>
            <a:chExt cx="749300" cy="673400"/>
          </a:xfrm>
        </p:grpSpPr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723901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2" name="Text Box 38"/>
            <p:cNvSpPr txBox="1">
              <a:spLocks noChangeAspect="1" noChangeArrowheads="1"/>
            </p:cNvSpPr>
            <p:nvPr/>
          </p:nvSpPr>
          <p:spPr bwMode="auto">
            <a:xfrm>
              <a:off x="687388" y="3331110"/>
              <a:ext cx="74930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18458" name="Group 62"/>
          <p:cNvGrpSpPr>
            <a:grpSpLocks/>
          </p:cNvGrpSpPr>
          <p:nvPr/>
        </p:nvGrpSpPr>
        <p:grpSpPr bwMode="auto">
          <a:xfrm>
            <a:off x="5421314" y="6057900"/>
            <a:ext cx="674687" cy="674688"/>
            <a:chOff x="1399117" y="3136377"/>
            <a:chExt cx="675216" cy="675216"/>
          </a:xfrm>
        </p:grpSpPr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460" name="Text Box 40"/>
            <p:cNvSpPr txBox="1">
              <a:spLocks noChangeAspect="1" noChangeArrowheads="1"/>
            </p:cNvSpPr>
            <p:nvPr/>
          </p:nvSpPr>
          <p:spPr bwMode="auto">
            <a:xfrm>
              <a:off x="1409700" y="3331110"/>
              <a:ext cx="654050" cy="30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30" name="Oval 7"/>
          <p:cNvSpPr>
            <a:spLocks noChangeAspect="1" noChangeArrowheads="1"/>
          </p:cNvSpPr>
          <p:nvPr/>
        </p:nvSpPr>
        <p:spPr bwMode="auto">
          <a:xfrm>
            <a:off x="2210834" y="256497"/>
            <a:ext cx="1366361" cy="1365117"/>
          </a:xfrm>
          <a:prstGeom prst="ellipse">
            <a:avLst/>
          </a:prstGeom>
          <a:solidFill>
            <a:srgbClr val="ADC229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" name="Text Box 28"/>
          <p:cNvSpPr txBox="1">
            <a:spLocks noChangeAspect="1" noChangeArrowheads="1"/>
          </p:cNvSpPr>
          <p:nvPr/>
        </p:nvSpPr>
        <p:spPr bwMode="auto">
          <a:xfrm>
            <a:off x="2210834" y="427039"/>
            <a:ext cx="1348939" cy="5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God</a:t>
            </a:r>
          </a:p>
        </p:txBody>
      </p: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8345843" y="2355135"/>
            <a:ext cx="749300" cy="673100"/>
            <a:chOff x="678145" y="3136491"/>
            <a:chExt cx="749300" cy="673400"/>
          </a:xfrm>
        </p:grpSpPr>
        <p:sp>
          <p:nvSpPr>
            <p:cNvPr id="37" name="Oval 37"/>
            <p:cNvSpPr>
              <a:spLocks noChangeAspect="1" noChangeArrowheads="1"/>
            </p:cNvSpPr>
            <p:nvPr/>
          </p:nvSpPr>
          <p:spPr bwMode="auto">
            <a:xfrm>
              <a:off x="723900" y="3136491"/>
              <a:ext cx="676275" cy="673400"/>
            </a:xfrm>
            <a:prstGeom prst="ellipse">
              <a:avLst/>
            </a:prstGeom>
            <a:solidFill>
              <a:srgbClr val="178095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1780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 Box 38"/>
            <p:cNvSpPr txBox="1">
              <a:spLocks noChangeAspect="1" noChangeArrowheads="1"/>
            </p:cNvSpPr>
            <p:nvPr/>
          </p:nvSpPr>
          <p:spPr bwMode="auto">
            <a:xfrm>
              <a:off x="678145" y="3187481"/>
              <a:ext cx="749300" cy="53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28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  <a:br>
                <a:rPr lang="en-US" sz="1500" dirty="0">
                  <a:solidFill>
                    <a:schemeClr val="bg1"/>
                  </a:solidFill>
                </a:rPr>
              </a:br>
              <a:r>
                <a:rPr lang="en-US" sz="1500" dirty="0">
                  <a:solidFill>
                    <a:schemeClr val="bg1"/>
                  </a:solidFill>
                </a:rPr>
                <a:t>Adam</a:t>
              </a:r>
            </a:p>
          </p:txBody>
        </p:sp>
      </p:grpSp>
      <p:grpSp>
        <p:nvGrpSpPr>
          <p:cNvPr id="40" name="Group 57"/>
          <p:cNvGrpSpPr>
            <a:grpSpLocks/>
          </p:cNvGrpSpPr>
          <p:nvPr/>
        </p:nvGrpSpPr>
        <p:grpSpPr bwMode="auto">
          <a:xfrm>
            <a:off x="9066287" y="2355135"/>
            <a:ext cx="676275" cy="674688"/>
            <a:chOff x="1399117" y="3136377"/>
            <a:chExt cx="675216" cy="675216"/>
          </a:xfrm>
        </p:grpSpPr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1399117" y="3136377"/>
              <a:ext cx="675216" cy="675216"/>
            </a:xfrm>
            <a:prstGeom prst="ellipse">
              <a:avLst/>
            </a:prstGeom>
            <a:solidFill>
              <a:srgbClr val="F6AC14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 algn="ctr" eaLnBrk="1" hangingPunct="1">
                <a:defRPr/>
              </a:pPr>
              <a:endPara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40"/>
            <p:cNvSpPr txBox="1">
              <a:spLocks noChangeAspect="1" noChangeArrowheads="1"/>
            </p:cNvSpPr>
            <p:nvPr/>
          </p:nvSpPr>
          <p:spPr bwMode="auto">
            <a:xfrm>
              <a:off x="1420283" y="3208410"/>
              <a:ext cx="654050" cy="533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25200" rIns="36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New</a:t>
              </a:r>
            </a:p>
            <a:p>
              <a:pPr algn="ctr" eaLnBrk="1" hangingPunct="1"/>
              <a:r>
                <a:rPr lang="en-US" sz="1500" dirty="0">
                  <a:solidFill>
                    <a:schemeClr val="bg1"/>
                  </a:solidFill>
                </a:rPr>
                <a:t>Eve</a:t>
              </a:r>
            </a:p>
          </p:txBody>
        </p:sp>
      </p:grpSp>
      <p:sp>
        <p:nvSpPr>
          <p:cNvPr id="42" name="Freeform 85"/>
          <p:cNvSpPr>
            <a:spLocks noChangeAspect="1"/>
          </p:cNvSpPr>
          <p:nvPr/>
        </p:nvSpPr>
        <p:spPr bwMode="auto">
          <a:xfrm>
            <a:off x="8261497" y="2358311"/>
            <a:ext cx="917575" cy="669925"/>
          </a:xfrm>
          <a:custGeom>
            <a:avLst/>
            <a:gdLst>
              <a:gd name="T0" fmla="*/ 2147483647 w 608"/>
              <a:gd name="T1" fmla="*/ 2147483647 h 444"/>
              <a:gd name="T2" fmla="*/ 0 w 608"/>
              <a:gd name="T3" fmla="*/ 2147483647 h 444"/>
              <a:gd name="T4" fmla="*/ 2147483647 w 608"/>
              <a:gd name="T5" fmla="*/ 2147483647 h 444"/>
              <a:gd name="T6" fmla="*/ 2147483647 w 608"/>
              <a:gd name="T7" fmla="*/ 2147483647 h 444"/>
              <a:gd name="T8" fmla="*/ 2147483647 w 608"/>
              <a:gd name="T9" fmla="*/ 2147483647 h 444"/>
              <a:gd name="T10" fmla="*/ 2147483647 w 608"/>
              <a:gd name="T11" fmla="*/ 2147483647 h 444"/>
              <a:gd name="T12" fmla="*/ 2147483647 w 608"/>
              <a:gd name="T13" fmla="*/ 2147483647 h 444"/>
              <a:gd name="T14" fmla="*/ 2147483647 w 608"/>
              <a:gd name="T15" fmla="*/ 2147483647 h 444"/>
              <a:gd name="T16" fmla="*/ 2147483647 w 608"/>
              <a:gd name="T17" fmla="*/ 0 h 444"/>
              <a:gd name="T18" fmla="*/ 2147483647 w 608"/>
              <a:gd name="T19" fmla="*/ 2147483647 h 444"/>
              <a:gd name="T20" fmla="*/ 2147483647 w 608"/>
              <a:gd name="T21" fmla="*/ 2147483647 h 444"/>
              <a:gd name="T22" fmla="*/ 2147483647 w 608"/>
              <a:gd name="T23" fmla="*/ 2147483647 h 444"/>
              <a:gd name="T24" fmla="*/ 2147483647 w 608"/>
              <a:gd name="T25" fmla="*/ 2147483647 h 444"/>
              <a:gd name="T26" fmla="*/ 2147483647 w 608"/>
              <a:gd name="T27" fmla="*/ 2147483647 h 4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8" h="444">
                <a:moveTo>
                  <a:pt x="240" y="244"/>
                </a:moveTo>
                <a:cubicBezTo>
                  <a:pt x="240" y="244"/>
                  <a:pt x="92" y="368"/>
                  <a:pt x="0" y="422"/>
                </a:cubicBezTo>
                <a:cubicBezTo>
                  <a:pt x="6" y="438"/>
                  <a:pt x="36" y="444"/>
                  <a:pt x="66" y="436"/>
                </a:cubicBezTo>
                <a:cubicBezTo>
                  <a:pt x="164" y="388"/>
                  <a:pt x="202" y="360"/>
                  <a:pt x="288" y="290"/>
                </a:cubicBezTo>
                <a:cubicBezTo>
                  <a:pt x="396" y="368"/>
                  <a:pt x="432" y="392"/>
                  <a:pt x="536" y="430"/>
                </a:cubicBezTo>
                <a:cubicBezTo>
                  <a:pt x="572" y="434"/>
                  <a:pt x="580" y="434"/>
                  <a:pt x="608" y="418"/>
                </a:cubicBezTo>
                <a:cubicBezTo>
                  <a:pt x="532" y="376"/>
                  <a:pt x="458" y="336"/>
                  <a:pt x="342" y="244"/>
                </a:cubicBezTo>
                <a:cubicBezTo>
                  <a:pt x="400" y="190"/>
                  <a:pt x="444" y="160"/>
                  <a:pt x="514" y="56"/>
                </a:cubicBezTo>
                <a:cubicBezTo>
                  <a:pt x="510" y="40"/>
                  <a:pt x="508" y="18"/>
                  <a:pt x="484" y="0"/>
                </a:cubicBezTo>
                <a:cubicBezTo>
                  <a:pt x="406" y="106"/>
                  <a:pt x="374" y="134"/>
                  <a:pt x="296" y="206"/>
                </a:cubicBezTo>
                <a:cubicBezTo>
                  <a:pt x="202" y="116"/>
                  <a:pt x="172" y="56"/>
                  <a:pt x="150" y="2"/>
                </a:cubicBezTo>
                <a:cubicBezTo>
                  <a:pt x="122" y="20"/>
                  <a:pt x="124" y="14"/>
                  <a:pt x="94" y="50"/>
                </a:cubicBezTo>
                <a:cubicBezTo>
                  <a:pt x="95" y="75"/>
                  <a:pt x="130" y="119"/>
                  <a:pt x="154" y="150"/>
                </a:cubicBezTo>
                <a:cubicBezTo>
                  <a:pt x="178" y="181"/>
                  <a:pt x="222" y="225"/>
                  <a:pt x="240" y="244"/>
                </a:cubicBezTo>
                <a:close/>
              </a:path>
            </a:pathLst>
          </a:custGeom>
          <a:solidFill>
            <a:srgbClr val="E20267"/>
          </a:solidFill>
          <a:ln w="3175">
            <a:solidFill>
              <a:srgbClr val="E2026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urved Down Arrow 1"/>
          <p:cNvSpPr/>
          <p:nvPr/>
        </p:nvSpPr>
        <p:spPr>
          <a:xfrm rot="19313541">
            <a:off x="3825129" y="1702299"/>
            <a:ext cx="4990603" cy="2046794"/>
          </a:xfrm>
          <a:prstGeom prst="curved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38" y="1012906"/>
            <a:ext cx="403529" cy="349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142A-1610-4399-83F4-9F1DEE4813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11374</TotalTime>
  <Words>1005</Words>
  <Application>Microsoft Office PowerPoint</Application>
  <PresentationFormat>Widescreen</PresentationFormat>
  <Paragraphs>770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宋体</vt:lpstr>
      <vt:lpstr>Arial</vt:lpstr>
      <vt:lpstr>Arial Unicode MS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jf</dc:creator>
  <dc:description>Overview of the Principles of Restoration finished 02.04.2006 23:03</dc:description>
  <cp:lastModifiedBy>gservito</cp:lastModifiedBy>
  <cp:revision>537</cp:revision>
  <dcterms:created xsi:type="dcterms:W3CDTF">2005-05-04T22:57:32Z</dcterms:created>
  <dcterms:modified xsi:type="dcterms:W3CDTF">2018-06-29T20:33:38Z</dcterms:modified>
</cp:coreProperties>
</file>